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99" r:id="rId2"/>
    <p:sldId id="256" r:id="rId3"/>
    <p:sldId id="1854" r:id="rId4"/>
    <p:sldId id="1855" r:id="rId5"/>
    <p:sldId id="1831" r:id="rId6"/>
    <p:sldId id="1856" r:id="rId7"/>
    <p:sldId id="1814" r:id="rId8"/>
    <p:sldId id="1812" r:id="rId9"/>
    <p:sldId id="1861" r:id="rId10"/>
    <p:sldId id="1863" r:id="rId11"/>
  </p:sldIdLst>
  <p:sldSz cx="9144000" cy="6821488"/>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5DF528A4-6BE9-A44F-9C3C-C9EAFD17A3B3}">
          <p14:sldIdLst>
            <p14:sldId id="299"/>
            <p14:sldId id="256"/>
            <p14:sldId id="1854"/>
            <p14:sldId id="1855"/>
            <p14:sldId id="1831"/>
            <p14:sldId id="1856"/>
            <p14:sldId id="1814"/>
            <p14:sldId id="1812"/>
            <p14:sldId id="1861"/>
            <p14:sldId id="1863"/>
          </p14:sldIdLst>
        </p14:section>
        <p14:section name="Untitled Section" id="{9D7B6EC4-C4B7-5641-8E3B-9F3B58C414A7}">
          <p14:sldIdLst/>
        </p14:section>
      </p14:sectionLst>
    </p:ext>
    <p:ext uri="{EFAFB233-063F-42B5-8137-9DF3F51BA10A}">
      <p15:sldGuideLst xmlns:p15="http://schemas.microsoft.com/office/powerpoint/2012/main">
        <p15:guide id="1" orient="horz" pos="214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FA00"/>
    <a:srgbClr val="86131F"/>
    <a:srgbClr val="0432FF"/>
    <a:srgbClr val="B4541B"/>
    <a:srgbClr val="D6601B"/>
    <a:srgbClr val="EBB53B"/>
    <a:srgbClr val="2096FD"/>
    <a:srgbClr val="FFFE08"/>
    <a:srgbClr val="315935"/>
    <a:srgbClr val="B12C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93" autoAdjust="0"/>
    <p:restoredTop sz="90762" autoAdjust="0"/>
  </p:normalViewPr>
  <p:slideViewPr>
    <p:cSldViewPr>
      <p:cViewPr varScale="1">
        <p:scale>
          <a:sx n="82" d="100"/>
          <a:sy n="82" d="100"/>
        </p:scale>
        <p:origin x="184" y="856"/>
      </p:cViewPr>
      <p:guideLst>
        <p:guide orient="horz" pos="2149"/>
        <p:guide pos="2880"/>
      </p:guideLst>
    </p:cSldViewPr>
  </p:slideViewPr>
  <p:outlineViewPr>
    <p:cViewPr>
      <p:scale>
        <a:sx n="33" d="100"/>
        <a:sy n="33" d="100"/>
      </p:scale>
      <p:origin x="0" y="-3624"/>
    </p:cViewPr>
  </p:outlineViewPr>
  <p:notesTextViewPr>
    <p:cViewPr>
      <p:scale>
        <a:sx n="100" d="100"/>
        <a:sy n="100" d="100"/>
      </p:scale>
      <p:origin x="0" y="0"/>
    </p:cViewPr>
  </p:notesTextViewPr>
  <p:sorterViewPr>
    <p:cViewPr>
      <p:scale>
        <a:sx n="1" d="1"/>
        <a:sy n="1" d="1"/>
      </p:scale>
      <p:origin x="0" y="12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0507EB32-D2F4-BD45-A15B-74DC70661045}" type="datetimeFigureOut">
              <a:rPr lang="en-US"/>
              <a:pPr>
                <a:defRPr/>
              </a:pPr>
              <a:t>1/14/22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CC5EBA15-7796-654A-AE51-E15B3401017D}" type="slidenum">
              <a:rPr lang="en-US"/>
              <a:pPr>
                <a:defRPr/>
              </a:pPr>
              <a:t>‹#›</a:t>
            </a:fld>
            <a:endParaRPr lang="en-US"/>
          </a:p>
        </p:txBody>
      </p:sp>
    </p:spTree>
    <p:extLst>
      <p:ext uri="{BB962C8B-B14F-4D97-AF65-F5344CB8AC3E}">
        <p14:creationId xmlns:p14="http://schemas.microsoft.com/office/powerpoint/2010/main" val="14906618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cs typeface="Arial" charset="0"/>
              </a:defRPr>
            </a:lvl1pPr>
          </a:lstStyle>
          <a:p>
            <a:pPr>
              <a:defRPr/>
            </a:pPr>
            <a:fld id="{A0418212-96A9-A749-BEB0-C32ED074F479}" type="datetimeFigureOut">
              <a:rPr lang="en-US"/>
              <a:pPr>
                <a:defRPr/>
              </a:pPr>
              <a:t>1/14/22</a:t>
            </a:fld>
            <a:endParaRPr lang="en-US"/>
          </a:p>
        </p:txBody>
      </p:sp>
      <p:sp>
        <p:nvSpPr>
          <p:cNvPr id="4" name="Slide Image Placeholder 3"/>
          <p:cNvSpPr>
            <a:spLocks noGrp="1" noRot="1" noChangeAspect="1"/>
          </p:cNvSpPr>
          <p:nvPr>
            <p:ph type="sldImg" idx="2"/>
          </p:nvPr>
        </p:nvSpPr>
        <p:spPr>
          <a:xfrm>
            <a:off x="1131888" y="685800"/>
            <a:ext cx="4594225" cy="3429000"/>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cs typeface="Arial" charset="0"/>
              </a:defRPr>
            </a:lvl1pPr>
          </a:lstStyle>
          <a:p>
            <a:pPr>
              <a:defRPr/>
            </a:pPr>
            <a:fld id="{BB5DA96F-E9CC-6040-81C4-C124C49B2FB8}" type="slidenum">
              <a:rPr lang="en-US"/>
              <a:pPr>
                <a:defRPr/>
              </a:pPr>
              <a:t>‹#›</a:t>
            </a:fld>
            <a:endParaRPr lang="en-US"/>
          </a:p>
        </p:txBody>
      </p:sp>
    </p:spTree>
    <p:extLst>
      <p:ext uri="{BB962C8B-B14F-4D97-AF65-F5344CB8AC3E}">
        <p14:creationId xmlns:p14="http://schemas.microsoft.com/office/powerpoint/2010/main" val="295306528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739" algn="l" defTabSz="914296" rtl="0" eaLnBrk="1" latinLnBrk="0" hangingPunct="1">
      <a:defRPr sz="1200" kern="1200">
        <a:solidFill>
          <a:schemeClr val="tx1"/>
        </a:solidFill>
        <a:latin typeface="+mn-lt"/>
        <a:ea typeface="+mn-ea"/>
        <a:cs typeface="+mn-cs"/>
      </a:defRPr>
    </a:lvl6pPr>
    <a:lvl7pPr marL="2742887" algn="l" defTabSz="914296" rtl="0" eaLnBrk="1" latinLnBrk="0" hangingPunct="1">
      <a:defRPr sz="1200" kern="1200">
        <a:solidFill>
          <a:schemeClr val="tx1"/>
        </a:solidFill>
        <a:latin typeface="+mn-lt"/>
        <a:ea typeface="+mn-ea"/>
        <a:cs typeface="+mn-cs"/>
      </a:defRPr>
    </a:lvl7pPr>
    <a:lvl8pPr marL="3200034" algn="l" defTabSz="914296" rtl="0" eaLnBrk="1" latinLnBrk="0" hangingPunct="1">
      <a:defRPr sz="1200" kern="1200">
        <a:solidFill>
          <a:schemeClr val="tx1"/>
        </a:solidFill>
        <a:latin typeface="+mn-lt"/>
        <a:ea typeface="+mn-ea"/>
        <a:cs typeface="+mn-cs"/>
      </a:defRPr>
    </a:lvl8pPr>
    <a:lvl9pPr marL="3657182" algn="l" defTabSz="9142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85800"/>
            <a:ext cx="45942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5DA96F-E9CC-6040-81C4-C124C49B2FB8}" type="slidenum">
              <a:rPr lang="en-US" smtClean="0"/>
              <a:pPr>
                <a:defRPr/>
              </a:pPr>
              <a:t>1</a:t>
            </a:fld>
            <a:endParaRPr lang="en-US"/>
          </a:p>
        </p:txBody>
      </p:sp>
    </p:spTree>
    <p:extLst>
      <p:ext uri="{BB962C8B-B14F-4D97-AF65-F5344CB8AC3E}">
        <p14:creationId xmlns:p14="http://schemas.microsoft.com/office/powerpoint/2010/main" val="2085536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B5DA96F-E9CC-6040-81C4-C124C49B2FB8}" type="slidenum">
              <a:rPr lang="en-US" smtClean="0"/>
              <a:pPr>
                <a:defRPr/>
              </a:pPr>
              <a:t>7</a:t>
            </a:fld>
            <a:endParaRPr lang="en-US"/>
          </a:p>
        </p:txBody>
      </p:sp>
    </p:spTree>
    <p:extLst>
      <p:ext uri="{BB962C8B-B14F-4D97-AF65-F5344CB8AC3E}">
        <p14:creationId xmlns:p14="http://schemas.microsoft.com/office/powerpoint/2010/main" val="60160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B5DA96F-E9CC-6040-81C4-C124C49B2FB8}" type="slidenum">
              <a:rPr lang="en-US" smtClean="0"/>
              <a:pPr>
                <a:defRPr/>
              </a:pPr>
              <a:t>8</a:t>
            </a:fld>
            <a:endParaRPr lang="en-US"/>
          </a:p>
        </p:txBody>
      </p:sp>
    </p:spTree>
    <p:extLst>
      <p:ext uri="{BB962C8B-B14F-4D97-AF65-F5344CB8AC3E}">
        <p14:creationId xmlns:p14="http://schemas.microsoft.com/office/powerpoint/2010/main" val="89278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19085"/>
            <a:ext cx="7772400" cy="1462198"/>
          </a:xfrm>
        </p:spPr>
        <p:txBody>
          <a:bodyPr/>
          <a:lstStyle/>
          <a:p>
            <a:r>
              <a:rPr lang="en-US"/>
              <a:t>Click to edit Master title style</a:t>
            </a:r>
            <a:endParaRPr lang="en-IN"/>
          </a:p>
        </p:txBody>
      </p:sp>
      <p:sp>
        <p:nvSpPr>
          <p:cNvPr id="3" name="Subtitle 2"/>
          <p:cNvSpPr>
            <a:spLocks noGrp="1"/>
          </p:cNvSpPr>
          <p:nvPr>
            <p:ph type="subTitle" idx="1"/>
          </p:nvPr>
        </p:nvSpPr>
        <p:spPr>
          <a:xfrm>
            <a:off x="1371600" y="3865513"/>
            <a:ext cx="6400800" cy="1743269"/>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6" indent="0" algn="ctr">
              <a:buNone/>
              <a:defRPr>
                <a:solidFill>
                  <a:schemeClr val="tx1">
                    <a:tint val="75000"/>
                  </a:schemeClr>
                </a:solidFill>
              </a:defRPr>
            </a:lvl3pPr>
            <a:lvl4pPr marL="1371443" indent="0" algn="ctr">
              <a:buNone/>
              <a:defRPr>
                <a:solidFill>
                  <a:schemeClr val="tx1">
                    <a:tint val="75000"/>
                  </a:schemeClr>
                </a:solidFill>
              </a:defRPr>
            </a:lvl4pPr>
            <a:lvl5pPr marL="1828591" indent="0" algn="ctr">
              <a:buNone/>
              <a:defRPr>
                <a:solidFill>
                  <a:schemeClr val="tx1">
                    <a:tint val="75000"/>
                  </a:schemeClr>
                </a:solidFill>
              </a:defRPr>
            </a:lvl5pPr>
            <a:lvl6pPr marL="2285739" indent="0" algn="ctr">
              <a:buNone/>
              <a:defRPr>
                <a:solidFill>
                  <a:schemeClr val="tx1">
                    <a:tint val="75000"/>
                  </a:schemeClr>
                </a:solidFill>
              </a:defRPr>
            </a:lvl6pPr>
            <a:lvl7pPr marL="2742887" indent="0" algn="ctr">
              <a:buNone/>
              <a:defRPr>
                <a:solidFill>
                  <a:schemeClr val="tx1">
                    <a:tint val="75000"/>
                  </a:schemeClr>
                </a:solidFill>
              </a:defRPr>
            </a:lvl7pPr>
            <a:lvl8pPr marL="3200034" indent="0" algn="ctr">
              <a:buNone/>
              <a:defRPr>
                <a:solidFill>
                  <a:schemeClr val="tx1">
                    <a:tint val="75000"/>
                  </a:schemeClr>
                </a:solidFill>
              </a:defRPr>
            </a:lvl8pPr>
            <a:lvl9pPr marL="3657182"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32D21F36-0CE1-4883-B605-5E9011392007}" type="datetime1">
              <a:rPr lang="en-IN" smtClean="0"/>
              <a:t>14/01/22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91A2FC-070F-4E4A-8B4A-C21C6C6F6BA6}" type="slidenum">
              <a:rPr lang="en-US"/>
              <a:pPr>
                <a:defRPr/>
              </a:pPr>
              <a:t>‹#›</a:t>
            </a:fld>
            <a:endParaRPr lang="en-US"/>
          </a:p>
        </p:txBody>
      </p:sp>
    </p:spTree>
    <p:extLst>
      <p:ext uri="{BB962C8B-B14F-4D97-AF65-F5344CB8AC3E}">
        <p14:creationId xmlns:p14="http://schemas.microsoft.com/office/powerpoint/2010/main" val="114915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264B2B97-604A-487A-953E-0FEE9FEFB4C7}" type="datetime1">
              <a:rPr lang="en-IN" smtClean="0"/>
              <a:t>14/01/22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21D999-366D-AE40-9657-CF9218EAC0ED}" type="slidenum">
              <a:rPr lang="en-US"/>
              <a:pPr>
                <a:defRPr/>
              </a:pPr>
              <a:t>‹#›</a:t>
            </a:fld>
            <a:endParaRPr lang="en-US"/>
          </a:p>
        </p:txBody>
      </p:sp>
    </p:spTree>
    <p:extLst>
      <p:ext uri="{BB962C8B-B14F-4D97-AF65-F5344CB8AC3E}">
        <p14:creationId xmlns:p14="http://schemas.microsoft.com/office/powerpoint/2010/main" val="1457814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181"/>
            <a:ext cx="2057400" cy="5820371"/>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3181"/>
            <a:ext cx="6019800" cy="58203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FA448957-B1E6-4216-8E23-0EB703455291}" type="datetime1">
              <a:rPr lang="en-IN" smtClean="0"/>
              <a:t>14/01/22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6012B5-EE14-CA41-83AF-997ED20E2D55}" type="slidenum">
              <a:rPr lang="en-US"/>
              <a:pPr>
                <a:defRPr/>
              </a:pPr>
              <a:t>‹#›</a:t>
            </a:fld>
            <a:endParaRPr lang="en-US"/>
          </a:p>
        </p:txBody>
      </p:sp>
    </p:spTree>
    <p:extLst>
      <p:ext uri="{BB962C8B-B14F-4D97-AF65-F5344CB8AC3E}">
        <p14:creationId xmlns:p14="http://schemas.microsoft.com/office/powerpoint/2010/main" val="2808957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lvl1pPr>
              <a:defRPr/>
            </a:lvl1pPr>
          </a:lstStyle>
          <a:p>
            <a:pPr>
              <a:defRPr/>
            </a:pPr>
            <a:fld id="{8717B519-2460-4534-B5E4-122CC2E8D411}" type="datetime1">
              <a:rPr lang="en-IN" smtClean="0"/>
              <a:t>14/01/22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4028D6-59A9-C64C-B2FC-ABC0886B4372}" type="slidenum">
              <a:rPr lang="en-US"/>
              <a:pPr>
                <a:defRPr/>
              </a:pPr>
              <a:t>‹#›</a:t>
            </a:fld>
            <a:endParaRPr lang="en-US"/>
          </a:p>
        </p:txBody>
      </p:sp>
    </p:spTree>
    <p:extLst>
      <p:ext uri="{BB962C8B-B14F-4D97-AF65-F5344CB8AC3E}">
        <p14:creationId xmlns:p14="http://schemas.microsoft.com/office/powerpoint/2010/main" val="293770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383443"/>
            <a:ext cx="7772400" cy="1354823"/>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5" y="2891238"/>
            <a:ext cx="7772400" cy="1492200"/>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6" indent="0">
              <a:buNone/>
              <a:defRPr sz="1600">
                <a:solidFill>
                  <a:schemeClr val="tx1">
                    <a:tint val="75000"/>
                  </a:schemeClr>
                </a:solidFill>
              </a:defRPr>
            </a:lvl3pPr>
            <a:lvl4pPr marL="1371443" indent="0">
              <a:buNone/>
              <a:defRPr sz="1400">
                <a:solidFill>
                  <a:schemeClr val="tx1">
                    <a:tint val="75000"/>
                  </a:schemeClr>
                </a:solidFill>
              </a:defRPr>
            </a:lvl4pPr>
            <a:lvl5pPr marL="1828591" indent="0">
              <a:buNone/>
              <a:defRPr sz="1400">
                <a:solidFill>
                  <a:schemeClr val="tx1">
                    <a:tint val="75000"/>
                  </a:schemeClr>
                </a:solidFill>
              </a:defRPr>
            </a:lvl5pPr>
            <a:lvl6pPr marL="2285739" indent="0">
              <a:buNone/>
              <a:defRPr sz="1400">
                <a:solidFill>
                  <a:schemeClr val="tx1">
                    <a:tint val="75000"/>
                  </a:schemeClr>
                </a:solidFill>
              </a:defRPr>
            </a:lvl6pPr>
            <a:lvl7pPr marL="2742887" indent="0">
              <a:buNone/>
              <a:defRPr sz="1400">
                <a:solidFill>
                  <a:schemeClr val="tx1">
                    <a:tint val="75000"/>
                  </a:schemeClr>
                </a:solidFill>
              </a:defRPr>
            </a:lvl7pPr>
            <a:lvl8pPr marL="3200034" indent="0">
              <a:buNone/>
              <a:defRPr sz="1400">
                <a:solidFill>
                  <a:schemeClr val="tx1">
                    <a:tint val="75000"/>
                  </a:schemeClr>
                </a:solidFill>
              </a:defRPr>
            </a:lvl8pPr>
            <a:lvl9pPr marL="365718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5A87EF-0E93-4456-9A5D-0E56215E14FB}" type="datetime1">
              <a:rPr lang="en-IN" smtClean="0"/>
              <a:t>14/01/22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C3C41C-A8CC-1545-9BFA-0593E3CA9697}" type="slidenum">
              <a:rPr lang="en-US"/>
              <a:pPr>
                <a:defRPr/>
              </a:pPr>
              <a:t>‹#›</a:t>
            </a:fld>
            <a:endParaRPr lang="en-US"/>
          </a:p>
        </p:txBody>
      </p:sp>
    </p:spTree>
    <p:extLst>
      <p:ext uri="{BB962C8B-B14F-4D97-AF65-F5344CB8AC3E}">
        <p14:creationId xmlns:p14="http://schemas.microsoft.com/office/powerpoint/2010/main" val="121613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591685"/>
            <a:ext cx="4038600" cy="45018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591685"/>
            <a:ext cx="4038600" cy="45018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3"/>
          <p:cNvSpPr>
            <a:spLocks noGrp="1"/>
          </p:cNvSpPr>
          <p:nvPr>
            <p:ph type="dt" sz="half" idx="10"/>
          </p:nvPr>
        </p:nvSpPr>
        <p:spPr/>
        <p:txBody>
          <a:bodyPr/>
          <a:lstStyle>
            <a:lvl1pPr>
              <a:defRPr/>
            </a:lvl1pPr>
          </a:lstStyle>
          <a:p>
            <a:pPr>
              <a:defRPr/>
            </a:pPr>
            <a:fld id="{A37EEC2E-9458-42C4-A715-E713CF66DB7B}" type="datetime1">
              <a:rPr lang="en-IN" smtClean="0"/>
              <a:t>14/01/22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2109C1C-D767-6149-BAC5-B2DF484EDC09}" type="slidenum">
              <a:rPr lang="en-US"/>
              <a:pPr>
                <a:defRPr/>
              </a:pPr>
              <a:t>‹#›</a:t>
            </a:fld>
            <a:endParaRPr lang="en-US"/>
          </a:p>
        </p:txBody>
      </p:sp>
    </p:spTree>
    <p:extLst>
      <p:ext uri="{BB962C8B-B14F-4D97-AF65-F5344CB8AC3E}">
        <p14:creationId xmlns:p14="http://schemas.microsoft.com/office/powerpoint/2010/main" val="2923352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1" y="1526940"/>
            <a:ext cx="4040188" cy="636356"/>
          </a:xfrm>
        </p:spPr>
        <p:txBody>
          <a:bodyPr anchor="b"/>
          <a:lstStyle>
            <a:lvl1pPr marL="0" indent="0">
              <a:buNone/>
              <a:defRPr sz="2400" b="1"/>
            </a:lvl1pPr>
            <a:lvl2pPr marL="457148" indent="0">
              <a:buNone/>
              <a:defRPr sz="2000" b="1"/>
            </a:lvl2pPr>
            <a:lvl3pPr marL="914296" indent="0">
              <a:buNone/>
              <a:defRPr sz="1800" b="1"/>
            </a:lvl3pPr>
            <a:lvl4pPr marL="1371443" indent="0">
              <a:buNone/>
              <a:defRPr sz="1600" b="1"/>
            </a:lvl4pPr>
            <a:lvl5pPr marL="1828591" indent="0">
              <a:buNone/>
              <a:defRPr sz="1600" b="1"/>
            </a:lvl5pPr>
            <a:lvl6pPr marL="2285739" indent="0">
              <a:buNone/>
              <a:defRPr sz="1600" b="1"/>
            </a:lvl6pPr>
            <a:lvl7pPr marL="2742887" indent="0">
              <a:buNone/>
              <a:defRPr sz="1600" b="1"/>
            </a:lvl7pPr>
            <a:lvl8pPr marL="3200034" indent="0">
              <a:buNone/>
              <a:defRPr sz="1600" b="1"/>
            </a:lvl8pPr>
            <a:lvl9pPr marL="365718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63296"/>
            <a:ext cx="4040188" cy="39302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33" y="1526940"/>
            <a:ext cx="4041775" cy="636356"/>
          </a:xfrm>
        </p:spPr>
        <p:txBody>
          <a:bodyPr anchor="b"/>
          <a:lstStyle>
            <a:lvl1pPr marL="0" indent="0">
              <a:buNone/>
              <a:defRPr sz="2400" b="1"/>
            </a:lvl1pPr>
            <a:lvl2pPr marL="457148" indent="0">
              <a:buNone/>
              <a:defRPr sz="2000" b="1"/>
            </a:lvl2pPr>
            <a:lvl3pPr marL="914296" indent="0">
              <a:buNone/>
              <a:defRPr sz="1800" b="1"/>
            </a:lvl3pPr>
            <a:lvl4pPr marL="1371443" indent="0">
              <a:buNone/>
              <a:defRPr sz="1600" b="1"/>
            </a:lvl4pPr>
            <a:lvl5pPr marL="1828591" indent="0">
              <a:buNone/>
              <a:defRPr sz="1600" b="1"/>
            </a:lvl5pPr>
            <a:lvl6pPr marL="2285739" indent="0">
              <a:buNone/>
              <a:defRPr sz="1600" b="1"/>
            </a:lvl6pPr>
            <a:lvl7pPr marL="2742887" indent="0">
              <a:buNone/>
              <a:defRPr sz="1600" b="1"/>
            </a:lvl7pPr>
            <a:lvl8pPr marL="3200034" indent="0">
              <a:buNone/>
              <a:defRPr sz="1600" b="1"/>
            </a:lvl8pPr>
            <a:lvl9pPr marL="365718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63296"/>
            <a:ext cx="4041775" cy="39302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3"/>
          <p:cNvSpPr>
            <a:spLocks noGrp="1"/>
          </p:cNvSpPr>
          <p:nvPr>
            <p:ph type="dt" sz="half" idx="10"/>
          </p:nvPr>
        </p:nvSpPr>
        <p:spPr/>
        <p:txBody>
          <a:bodyPr/>
          <a:lstStyle>
            <a:lvl1pPr>
              <a:defRPr/>
            </a:lvl1pPr>
          </a:lstStyle>
          <a:p>
            <a:pPr>
              <a:defRPr/>
            </a:pPr>
            <a:fld id="{72F1C70C-54D4-4018-A1C6-9057E63426A5}" type="datetime1">
              <a:rPr lang="en-IN" smtClean="0"/>
              <a:t>14/01/22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E4443F-09B8-4043-B274-67FBCE5E4AA6}" type="slidenum">
              <a:rPr lang="en-US"/>
              <a:pPr>
                <a:defRPr/>
              </a:pPr>
              <a:t>‹#›</a:t>
            </a:fld>
            <a:endParaRPr lang="en-US"/>
          </a:p>
        </p:txBody>
      </p:sp>
    </p:spTree>
    <p:extLst>
      <p:ext uri="{BB962C8B-B14F-4D97-AF65-F5344CB8AC3E}">
        <p14:creationId xmlns:p14="http://schemas.microsoft.com/office/powerpoint/2010/main" val="266398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05A9A6A0-793B-44EA-865A-7C10765C2B3E}" type="datetime1">
              <a:rPr lang="en-IN" smtClean="0"/>
              <a:t>14/01/22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832B24-303D-FC40-9BFE-3CD7307B7EE1}" type="slidenum">
              <a:rPr lang="en-US"/>
              <a:pPr>
                <a:defRPr/>
              </a:pPr>
              <a:t>‹#›</a:t>
            </a:fld>
            <a:endParaRPr lang="en-US"/>
          </a:p>
        </p:txBody>
      </p:sp>
    </p:spTree>
    <p:extLst>
      <p:ext uri="{BB962C8B-B14F-4D97-AF65-F5344CB8AC3E}">
        <p14:creationId xmlns:p14="http://schemas.microsoft.com/office/powerpoint/2010/main" val="94865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3A32BA-83E3-4CF8-A81C-63EDE74F55F6}" type="datetime1">
              <a:rPr lang="en-IN" smtClean="0"/>
              <a:t>14/01/22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3F4C9A-4E07-2640-AA1A-147DFCE57E78}" type="slidenum">
              <a:rPr lang="en-US"/>
              <a:pPr>
                <a:defRPr/>
              </a:pPr>
              <a:t>‹#›</a:t>
            </a:fld>
            <a:endParaRPr lang="en-US"/>
          </a:p>
        </p:txBody>
      </p:sp>
    </p:spTree>
    <p:extLst>
      <p:ext uri="{BB962C8B-B14F-4D97-AF65-F5344CB8AC3E}">
        <p14:creationId xmlns:p14="http://schemas.microsoft.com/office/powerpoint/2010/main" val="370786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1597"/>
            <a:ext cx="3008313" cy="1155863"/>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6" y="271602"/>
            <a:ext cx="5111751" cy="58219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8" y="1427465"/>
            <a:ext cx="3008313" cy="4666088"/>
          </a:xfrm>
        </p:spPr>
        <p:txBody>
          <a:bodyPr/>
          <a:lstStyle>
            <a:lvl1pPr marL="0" indent="0">
              <a:buNone/>
              <a:defRPr sz="1400"/>
            </a:lvl1pPr>
            <a:lvl2pPr marL="457148" indent="0">
              <a:buNone/>
              <a:defRPr sz="1200"/>
            </a:lvl2pPr>
            <a:lvl3pPr marL="914296" indent="0">
              <a:buNone/>
              <a:defRPr sz="1000"/>
            </a:lvl3pPr>
            <a:lvl4pPr marL="1371443" indent="0">
              <a:buNone/>
              <a:defRPr sz="900"/>
            </a:lvl4pPr>
            <a:lvl5pPr marL="1828591" indent="0">
              <a:buNone/>
              <a:defRPr sz="900"/>
            </a:lvl5pPr>
            <a:lvl6pPr marL="2285739" indent="0">
              <a:buNone/>
              <a:defRPr sz="900"/>
            </a:lvl6pPr>
            <a:lvl7pPr marL="2742887" indent="0">
              <a:buNone/>
              <a:defRPr sz="900"/>
            </a:lvl7pPr>
            <a:lvl8pPr marL="3200034" indent="0">
              <a:buNone/>
              <a:defRPr sz="900"/>
            </a:lvl8pPr>
            <a:lvl9pPr marL="365718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FE5FA3-7B17-4495-9DF3-4E290C70C9E3}" type="datetime1">
              <a:rPr lang="en-IN" smtClean="0"/>
              <a:t>14/01/22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E0F59D-C6F3-C748-B2C9-FBEC15A3AB97}" type="slidenum">
              <a:rPr lang="en-US"/>
              <a:pPr>
                <a:defRPr/>
              </a:pPr>
              <a:t>‹#›</a:t>
            </a:fld>
            <a:endParaRPr lang="en-US"/>
          </a:p>
        </p:txBody>
      </p:sp>
    </p:spTree>
    <p:extLst>
      <p:ext uri="{BB962C8B-B14F-4D97-AF65-F5344CB8AC3E}">
        <p14:creationId xmlns:p14="http://schemas.microsoft.com/office/powerpoint/2010/main" val="10443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75042"/>
            <a:ext cx="5486400" cy="563721"/>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09512"/>
            <a:ext cx="5486400" cy="4092893"/>
          </a:xfrm>
        </p:spPr>
        <p:txBody>
          <a:bodyPr rtlCol="0">
            <a:normAutofit/>
          </a:bodyPr>
          <a:lstStyle>
            <a:lvl1pPr marL="0" indent="0">
              <a:buNone/>
              <a:defRPr sz="3200"/>
            </a:lvl1pPr>
            <a:lvl2pPr marL="457148" indent="0">
              <a:buNone/>
              <a:defRPr sz="2800"/>
            </a:lvl2pPr>
            <a:lvl3pPr marL="914296" indent="0">
              <a:buNone/>
              <a:defRPr sz="2400"/>
            </a:lvl3pPr>
            <a:lvl4pPr marL="1371443" indent="0">
              <a:buNone/>
              <a:defRPr sz="2000"/>
            </a:lvl4pPr>
            <a:lvl5pPr marL="1828591" indent="0">
              <a:buNone/>
              <a:defRPr sz="2000"/>
            </a:lvl5pPr>
            <a:lvl6pPr marL="2285739" indent="0">
              <a:buNone/>
              <a:defRPr sz="2000"/>
            </a:lvl6pPr>
            <a:lvl7pPr marL="2742887" indent="0">
              <a:buNone/>
              <a:defRPr sz="2000"/>
            </a:lvl7pPr>
            <a:lvl8pPr marL="3200034" indent="0">
              <a:buNone/>
              <a:defRPr sz="2000"/>
            </a:lvl8pPr>
            <a:lvl9pPr marL="3657182" indent="0">
              <a:buNone/>
              <a:defRPr sz="2000"/>
            </a:lvl9pPr>
          </a:lstStyle>
          <a:p>
            <a:pPr lvl="0"/>
            <a:endParaRPr lang="en-IN" noProof="0"/>
          </a:p>
        </p:txBody>
      </p:sp>
      <p:sp>
        <p:nvSpPr>
          <p:cNvPr id="4" name="Text Placeholder 3"/>
          <p:cNvSpPr>
            <a:spLocks noGrp="1"/>
          </p:cNvSpPr>
          <p:nvPr>
            <p:ph type="body" sz="half" idx="2"/>
          </p:nvPr>
        </p:nvSpPr>
        <p:spPr>
          <a:xfrm>
            <a:off x="1792288" y="5338763"/>
            <a:ext cx="5486400" cy="800577"/>
          </a:xfrm>
        </p:spPr>
        <p:txBody>
          <a:bodyPr/>
          <a:lstStyle>
            <a:lvl1pPr marL="0" indent="0">
              <a:buNone/>
              <a:defRPr sz="1400"/>
            </a:lvl1pPr>
            <a:lvl2pPr marL="457148" indent="0">
              <a:buNone/>
              <a:defRPr sz="1200"/>
            </a:lvl2pPr>
            <a:lvl3pPr marL="914296" indent="0">
              <a:buNone/>
              <a:defRPr sz="1000"/>
            </a:lvl3pPr>
            <a:lvl4pPr marL="1371443" indent="0">
              <a:buNone/>
              <a:defRPr sz="900"/>
            </a:lvl4pPr>
            <a:lvl5pPr marL="1828591" indent="0">
              <a:buNone/>
              <a:defRPr sz="900"/>
            </a:lvl5pPr>
            <a:lvl6pPr marL="2285739" indent="0">
              <a:buNone/>
              <a:defRPr sz="900"/>
            </a:lvl6pPr>
            <a:lvl7pPr marL="2742887" indent="0">
              <a:buNone/>
              <a:defRPr sz="900"/>
            </a:lvl7pPr>
            <a:lvl8pPr marL="3200034" indent="0">
              <a:buNone/>
              <a:defRPr sz="900"/>
            </a:lvl8pPr>
            <a:lvl9pPr marL="3657182"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64F8DB-F819-4EBE-A39A-60E6E868F7EC}" type="datetime1">
              <a:rPr lang="en-IN" smtClean="0"/>
              <a:t>14/01/22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5F234D-20F6-AC4C-8D72-0CA1C0EBAF51}" type="slidenum">
              <a:rPr lang="en-US"/>
              <a:pPr>
                <a:defRPr/>
              </a:pPr>
              <a:t>‹#›</a:t>
            </a:fld>
            <a:endParaRPr lang="en-US"/>
          </a:p>
        </p:txBody>
      </p:sp>
    </p:spTree>
    <p:extLst>
      <p:ext uri="{BB962C8B-B14F-4D97-AF65-F5344CB8AC3E}">
        <p14:creationId xmlns:p14="http://schemas.microsoft.com/office/powerpoint/2010/main" val="160817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3179"/>
            <a:ext cx="8229600" cy="1136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5" rIns="91429" bIns="45715"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591684"/>
            <a:ext cx="8229600" cy="4501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5" rIns="91429"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22513"/>
            <a:ext cx="2133600" cy="363181"/>
          </a:xfrm>
          <a:prstGeom prst="rect">
            <a:avLst/>
          </a:prstGeom>
        </p:spPr>
        <p:txBody>
          <a:bodyPr vert="horz" wrap="square" lIns="91429" tIns="45715" rIns="91429" bIns="45715" numCol="1" anchor="ctr" anchorCtr="0" compatLnSpc="1">
            <a:prstTxWarp prst="textNoShape">
              <a:avLst/>
            </a:prstTxWarp>
          </a:bodyPr>
          <a:lstStyle>
            <a:lvl1pPr eaLnBrk="1" hangingPunct="1">
              <a:defRPr sz="1200">
                <a:solidFill>
                  <a:srgbClr val="898989"/>
                </a:solidFill>
                <a:latin typeface="Calibri" charset="0"/>
                <a:cs typeface="Arial" charset="0"/>
              </a:defRPr>
            </a:lvl1pPr>
          </a:lstStyle>
          <a:p>
            <a:pPr>
              <a:defRPr/>
            </a:pPr>
            <a:fld id="{11040496-76B3-406D-95E2-505FD41602B4}" type="datetime1">
              <a:rPr lang="en-IN" smtClean="0"/>
              <a:t>14/01/22</a:t>
            </a:fld>
            <a:endParaRPr lang="en-US"/>
          </a:p>
        </p:txBody>
      </p:sp>
      <p:sp>
        <p:nvSpPr>
          <p:cNvPr id="5" name="Footer Placeholder 4"/>
          <p:cNvSpPr>
            <a:spLocks noGrp="1"/>
          </p:cNvSpPr>
          <p:nvPr>
            <p:ph type="ftr" sz="quarter" idx="3"/>
          </p:nvPr>
        </p:nvSpPr>
        <p:spPr>
          <a:xfrm>
            <a:off x="3124200" y="6322513"/>
            <a:ext cx="2895600" cy="363181"/>
          </a:xfrm>
          <a:prstGeom prst="rect">
            <a:avLst/>
          </a:prstGeom>
        </p:spPr>
        <p:txBody>
          <a:bodyPr vert="horz" wrap="square" lIns="91429" tIns="45715" rIns="91429" bIns="45715" numCol="1" anchor="ctr" anchorCtr="0" compatLnSpc="1">
            <a:prstTxWarp prst="textNoShape">
              <a:avLst/>
            </a:prstTxWarp>
          </a:bodyPr>
          <a:lstStyle>
            <a:lvl1pPr algn="ctr" eaLnBrk="1" hangingPunct="1">
              <a:defRPr sz="1200">
                <a:solidFill>
                  <a:srgbClr val="898989"/>
                </a:solidFill>
                <a:latin typeface="Calibri"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22513"/>
            <a:ext cx="2133600" cy="363181"/>
          </a:xfrm>
          <a:prstGeom prst="rect">
            <a:avLst/>
          </a:prstGeom>
        </p:spPr>
        <p:txBody>
          <a:bodyPr vert="horz" wrap="square" lIns="91429" tIns="45715" rIns="91429" bIns="45715" numCol="1" anchor="ctr" anchorCtr="0" compatLnSpc="1">
            <a:prstTxWarp prst="textNoShape">
              <a:avLst/>
            </a:prstTxWarp>
          </a:bodyPr>
          <a:lstStyle>
            <a:lvl1pPr algn="r" eaLnBrk="1" hangingPunct="1">
              <a:defRPr sz="1200">
                <a:solidFill>
                  <a:srgbClr val="898989"/>
                </a:solidFill>
                <a:latin typeface="Calibri" charset="0"/>
                <a:cs typeface="Arial" charset="0"/>
              </a:defRPr>
            </a:lvl1pPr>
          </a:lstStyle>
          <a:p>
            <a:pPr>
              <a:defRPr/>
            </a:pPr>
            <a:fld id="{ACB0E069-EBCF-8349-99BF-3268915EE1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48" algn="ctr" rtl="0" fontAlgn="base">
        <a:spcBef>
          <a:spcPct val="0"/>
        </a:spcBef>
        <a:spcAft>
          <a:spcPct val="0"/>
        </a:spcAft>
        <a:defRPr sz="4400">
          <a:solidFill>
            <a:schemeClr val="tx1"/>
          </a:solidFill>
          <a:latin typeface="Calibri" pitchFamily="34" charset="0"/>
        </a:defRPr>
      </a:lvl6pPr>
      <a:lvl7pPr marL="914296" algn="ctr" rtl="0" fontAlgn="base">
        <a:spcBef>
          <a:spcPct val="0"/>
        </a:spcBef>
        <a:spcAft>
          <a:spcPct val="0"/>
        </a:spcAft>
        <a:defRPr sz="4400">
          <a:solidFill>
            <a:schemeClr val="tx1"/>
          </a:solidFill>
          <a:latin typeface="Calibri" pitchFamily="34" charset="0"/>
        </a:defRPr>
      </a:lvl7pPr>
      <a:lvl8pPr marL="1371443" algn="ctr" rtl="0" fontAlgn="base">
        <a:spcBef>
          <a:spcPct val="0"/>
        </a:spcBef>
        <a:spcAft>
          <a:spcPct val="0"/>
        </a:spcAft>
        <a:defRPr sz="4400">
          <a:solidFill>
            <a:schemeClr val="tx1"/>
          </a:solidFill>
          <a:latin typeface="Calibri" pitchFamily="34" charset="0"/>
        </a:defRPr>
      </a:lvl8pPr>
      <a:lvl9pPr marL="182859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313"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61"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08"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56" indent="-228574" algn="l" defTabSz="9142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6" rtl="0" eaLnBrk="1" latinLnBrk="0" hangingPunct="1">
        <a:defRPr sz="1800" kern="1200">
          <a:solidFill>
            <a:schemeClr val="tx1"/>
          </a:solidFill>
          <a:latin typeface="+mn-lt"/>
          <a:ea typeface="+mn-ea"/>
          <a:cs typeface="+mn-cs"/>
        </a:defRPr>
      </a:lvl1pPr>
      <a:lvl2pPr marL="457148" algn="l" defTabSz="914296" rtl="0" eaLnBrk="1" latinLnBrk="0" hangingPunct="1">
        <a:defRPr sz="1800" kern="1200">
          <a:solidFill>
            <a:schemeClr val="tx1"/>
          </a:solidFill>
          <a:latin typeface="+mn-lt"/>
          <a:ea typeface="+mn-ea"/>
          <a:cs typeface="+mn-cs"/>
        </a:defRPr>
      </a:lvl2pPr>
      <a:lvl3pPr marL="914296" algn="l" defTabSz="914296" rtl="0" eaLnBrk="1" latinLnBrk="0" hangingPunct="1">
        <a:defRPr sz="1800" kern="1200">
          <a:solidFill>
            <a:schemeClr val="tx1"/>
          </a:solidFill>
          <a:latin typeface="+mn-lt"/>
          <a:ea typeface="+mn-ea"/>
          <a:cs typeface="+mn-cs"/>
        </a:defRPr>
      </a:lvl3pPr>
      <a:lvl4pPr marL="1371443" algn="l" defTabSz="914296" rtl="0" eaLnBrk="1" latinLnBrk="0" hangingPunct="1">
        <a:defRPr sz="1800" kern="1200">
          <a:solidFill>
            <a:schemeClr val="tx1"/>
          </a:solidFill>
          <a:latin typeface="+mn-lt"/>
          <a:ea typeface="+mn-ea"/>
          <a:cs typeface="+mn-cs"/>
        </a:defRPr>
      </a:lvl4pPr>
      <a:lvl5pPr marL="1828591" algn="l" defTabSz="914296" rtl="0" eaLnBrk="1" latinLnBrk="0" hangingPunct="1">
        <a:defRPr sz="1800" kern="1200">
          <a:solidFill>
            <a:schemeClr val="tx1"/>
          </a:solidFill>
          <a:latin typeface="+mn-lt"/>
          <a:ea typeface="+mn-ea"/>
          <a:cs typeface="+mn-cs"/>
        </a:defRPr>
      </a:lvl5pPr>
      <a:lvl6pPr marL="2285739" algn="l" defTabSz="914296" rtl="0" eaLnBrk="1" latinLnBrk="0" hangingPunct="1">
        <a:defRPr sz="1800" kern="1200">
          <a:solidFill>
            <a:schemeClr val="tx1"/>
          </a:solidFill>
          <a:latin typeface="+mn-lt"/>
          <a:ea typeface="+mn-ea"/>
          <a:cs typeface="+mn-cs"/>
        </a:defRPr>
      </a:lvl6pPr>
      <a:lvl7pPr marL="2742887" algn="l" defTabSz="914296" rtl="0" eaLnBrk="1" latinLnBrk="0" hangingPunct="1">
        <a:defRPr sz="1800" kern="1200">
          <a:solidFill>
            <a:schemeClr val="tx1"/>
          </a:solidFill>
          <a:latin typeface="+mn-lt"/>
          <a:ea typeface="+mn-ea"/>
          <a:cs typeface="+mn-cs"/>
        </a:defRPr>
      </a:lvl7pPr>
      <a:lvl8pPr marL="3200034" algn="l" defTabSz="914296" rtl="0" eaLnBrk="1" latinLnBrk="0" hangingPunct="1">
        <a:defRPr sz="1800" kern="1200">
          <a:solidFill>
            <a:schemeClr val="tx1"/>
          </a:solidFill>
          <a:latin typeface="+mn-lt"/>
          <a:ea typeface="+mn-ea"/>
          <a:cs typeface="+mn-cs"/>
        </a:defRPr>
      </a:lvl8pPr>
      <a:lvl9pPr marL="3657182" algn="l" defTabSz="9142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pradeepresearch.org/" TargetMode="External"/><Relationship Id="rId4" Type="http://schemas.openxmlformats.org/officeDocument/2006/relationships/hyperlink" Target="mailto:pradeep@iitm.ac.i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11.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10.png"/><Relationship Id="rId5" Type="http://schemas.openxmlformats.org/officeDocument/2006/relationships/slideLayout" Target="../slideLayouts/slideLayout7.xml"/><Relationship Id="rId4" Type="http://schemas.openxmlformats.org/officeDocument/2006/relationships/video" Target="../media/media2.mp4"/></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livemint.com/news/india/delhi-cpcb-raises-concerns-on-pollution-in-yamuna-river-11607261448670.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8"/>
          <p:cNvSpPr txBox="1">
            <a:spLocks noChangeArrowheads="1"/>
          </p:cNvSpPr>
          <p:nvPr/>
        </p:nvSpPr>
        <p:spPr bwMode="auto">
          <a:xfrm>
            <a:off x="503387" y="1961334"/>
            <a:ext cx="1303152" cy="397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942" tIns="45472" rIns="90942" bIns="45472">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989" dirty="0">
                <a:solidFill>
                  <a:srgbClr val="FF0000"/>
                </a:solidFill>
                <a:latin typeface="Calibri"/>
                <a:cs typeface="Calibri"/>
              </a:rPr>
              <a:t>Since 1959</a:t>
            </a:r>
          </a:p>
        </p:txBody>
      </p:sp>
      <p:pic>
        <p:nvPicPr>
          <p:cNvPr id="15362" name="Picture 5" descr="iitmLogo.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241" y="225785"/>
            <a:ext cx="1364298" cy="13737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0" name="TextBox 6"/>
          <p:cNvSpPr txBox="1">
            <a:spLocks noChangeArrowheads="1"/>
          </p:cNvSpPr>
          <p:nvPr/>
        </p:nvSpPr>
        <p:spPr bwMode="auto">
          <a:xfrm>
            <a:off x="1362768" y="4486914"/>
            <a:ext cx="6894731"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1094" dirty="0">
              <a:latin typeface="Calibri"/>
              <a:cs typeface="Calibri"/>
            </a:endParaRPr>
          </a:p>
        </p:txBody>
      </p:sp>
      <p:sp>
        <p:nvSpPr>
          <p:cNvPr id="15364" name="Rectangle 3"/>
          <p:cNvSpPr>
            <a:spLocks noChangeArrowheads="1"/>
          </p:cNvSpPr>
          <p:nvPr/>
        </p:nvSpPr>
        <p:spPr bwMode="auto">
          <a:xfrm>
            <a:off x="-54077" y="1656265"/>
            <a:ext cx="9278442" cy="381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0942" tIns="45472" rIns="90942" bIns="45472">
            <a:spAutoFit/>
          </a:bodyPr>
          <a:lstStyle/>
          <a:p>
            <a:pPr algn="ctr"/>
            <a:r>
              <a:rPr lang="en-IN" sz="10000" b="1" dirty="0"/>
              <a:t>Water!</a:t>
            </a:r>
            <a:endParaRPr lang="en-IN" sz="10000" dirty="0"/>
          </a:p>
          <a:p>
            <a:pPr algn="ctr"/>
            <a:endParaRPr lang="de-DE" sz="2800" b="1" dirty="0">
              <a:latin typeface="Calibri Light"/>
              <a:cs typeface="Calibri Light"/>
            </a:endParaRPr>
          </a:p>
          <a:p>
            <a:pPr algn="ctr" eaLnBrk="1" hangingPunct="1"/>
            <a:r>
              <a:rPr lang="de-DE" sz="2000" b="1" dirty="0">
                <a:latin typeface="Calibri Light"/>
                <a:cs typeface="Calibri Light"/>
              </a:rPr>
              <a:t>T. </a:t>
            </a:r>
            <a:r>
              <a:rPr lang="de-DE" sz="2000" b="1" dirty="0" err="1">
                <a:latin typeface="Calibri Light"/>
                <a:cs typeface="Calibri Light"/>
              </a:rPr>
              <a:t>Pradeep</a:t>
            </a:r>
            <a:endParaRPr lang="de-DE" sz="2000" b="1" dirty="0">
              <a:latin typeface="Calibri Light"/>
              <a:cs typeface="Calibri Light"/>
            </a:endParaRPr>
          </a:p>
          <a:p>
            <a:pPr algn="ctr" eaLnBrk="1" hangingPunct="1"/>
            <a:r>
              <a:rPr lang="de-DE" sz="1400" dirty="0">
                <a:solidFill>
                  <a:srgbClr val="86131F"/>
                </a:solidFill>
                <a:latin typeface="Calibri Light"/>
                <a:cs typeface="Calibri Light"/>
              </a:rPr>
              <a:t>Institute Professor, IIT Madras</a:t>
            </a:r>
          </a:p>
          <a:p>
            <a:pPr algn="ctr" eaLnBrk="1" hangingPunct="1"/>
            <a:r>
              <a:rPr lang="en-US" sz="1400" dirty="0">
                <a:solidFill>
                  <a:srgbClr val="86131F"/>
                </a:solidFill>
                <a:latin typeface="Calibri Light"/>
                <a:cs typeface="Calibri Light"/>
                <a:hlinkClick r:id="rId4"/>
              </a:rPr>
              <a:t>pradeep@iitm.ac.in</a:t>
            </a:r>
            <a:endParaRPr lang="en-US" sz="1400" dirty="0">
              <a:solidFill>
                <a:srgbClr val="86131F"/>
              </a:solidFill>
              <a:latin typeface="Calibri Light"/>
              <a:cs typeface="Calibri Light"/>
            </a:endParaRPr>
          </a:p>
          <a:p>
            <a:pPr algn="ctr" eaLnBrk="1" hangingPunct="1"/>
            <a:r>
              <a:rPr lang="en-US" sz="1400" dirty="0">
                <a:solidFill>
                  <a:srgbClr val="86131F"/>
                </a:solidFill>
                <a:latin typeface="Calibri Light"/>
                <a:cs typeface="Calibri Light"/>
                <a:hlinkClick r:id="rId5"/>
              </a:rPr>
              <a:t>https://pradeepresearch.org</a:t>
            </a:r>
            <a:endParaRPr lang="en-US" sz="1400" dirty="0">
              <a:solidFill>
                <a:srgbClr val="86131F"/>
              </a:solidFill>
              <a:latin typeface="Calibri Light"/>
              <a:cs typeface="Calibri Light"/>
            </a:endParaRPr>
          </a:p>
          <a:p>
            <a:pPr algn="ctr" eaLnBrk="1" hangingPunct="1"/>
            <a:endParaRPr lang="en-US" sz="2400" dirty="0">
              <a:solidFill>
                <a:srgbClr val="86131F"/>
              </a:solidFill>
              <a:latin typeface="Calibri Light"/>
              <a:cs typeface="Calibri Light"/>
            </a:endParaRPr>
          </a:p>
          <a:p>
            <a:pPr algn="ctr" eaLnBrk="1" hangingPunct="1"/>
            <a:endParaRPr lang="en-US" sz="1393" dirty="0">
              <a:solidFill>
                <a:srgbClr val="86131F"/>
              </a:solidFill>
              <a:latin typeface="Calibri Light"/>
              <a:cs typeface="Calibri Light"/>
            </a:endParaRPr>
          </a:p>
          <a:p>
            <a:pPr algn="ctr" eaLnBrk="1" hangingPunct="1"/>
            <a:endParaRPr lang="en-US" sz="1393" dirty="0">
              <a:latin typeface="Calibri"/>
              <a:cs typeface="Calibri"/>
            </a:endParaRPr>
          </a:p>
        </p:txBody>
      </p:sp>
      <p:sp>
        <p:nvSpPr>
          <p:cNvPr id="16" name="object 2"/>
          <p:cNvSpPr/>
          <p:nvPr/>
        </p:nvSpPr>
        <p:spPr>
          <a:xfrm>
            <a:off x="421382" y="3359875"/>
            <a:ext cx="8185785" cy="135636"/>
          </a:xfrm>
          <a:prstGeom prst="rect">
            <a:avLst/>
          </a:prstGeom>
          <a:blipFill>
            <a:blip r:embed="rId6" cstate="print"/>
            <a:stretch>
              <a:fillRect/>
            </a:stretch>
          </a:blipFill>
          <a:ln>
            <a:solidFill>
              <a:schemeClr val="bg1"/>
            </a:solidFill>
          </a:ln>
        </p:spPr>
        <p:txBody>
          <a:bodyPr wrap="square" lIns="0" tIns="0" rIns="0" bIns="0" rtlCol="0"/>
          <a:lstStyle/>
          <a:p>
            <a:endParaRPr>
              <a:latin typeface="Calibri"/>
              <a:cs typeface="Calibri"/>
            </a:endParaRPr>
          </a:p>
        </p:txBody>
      </p:sp>
      <p:pic>
        <p:nvPicPr>
          <p:cNvPr id="2" name="Picture 1"/>
          <p:cNvPicPr>
            <a:picLocks noChangeAspect="1"/>
          </p:cNvPicPr>
          <p:nvPr/>
        </p:nvPicPr>
        <p:blipFill>
          <a:blip r:embed="rId7"/>
          <a:stretch>
            <a:fillRect/>
          </a:stretch>
        </p:blipFill>
        <p:spPr>
          <a:xfrm>
            <a:off x="4182794" y="4868470"/>
            <a:ext cx="871635" cy="902687"/>
          </a:xfrm>
          <a:prstGeom prst="rect">
            <a:avLst/>
          </a:prstGeom>
        </p:spPr>
      </p:pic>
      <p:sp>
        <p:nvSpPr>
          <p:cNvPr id="15" name="TextBox 6"/>
          <p:cNvSpPr txBox="1">
            <a:spLocks noChangeArrowheads="1"/>
          </p:cNvSpPr>
          <p:nvPr/>
        </p:nvSpPr>
        <p:spPr bwMode="auto">
          <a:xfrm>
            <a:off x="3881039" y="4636557"/>
            <a:ext cx="1408212" cy="275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942" tIns="45472" rIns="90942" bIns="45472">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94" dirty="0">
                <a:latin typeface="Calibri"/>
                <a:cs typeface="Calibri"/>
              </a:rPr>
              <a:t>Professor-in-charge</a:t>
            </a:r>
          </a:p>
        </p:txBody>
      </p:sp>
      <p:sp>
        <p:nvSpPr>
          <p:cNvPr id="4" name="TextBox 3"/>
          <p:cNvSpPr txBox="1"/>
          <p:nvPr/>
        </p:nvSpPr>
        <p:spPr>
          <a:xfrm>
            <a:off x="3446161" y="5753806"/>
            <a:ext cx="2277967" cy="260217"/>
          </a:xfrm>
          <a:prstGeom prst="rect">
            <a:avLst/>
          </a:prstGeom>
          <a:noFill/>
        </p:spPr>
        <p:txBody>
          <a:bodyPr wrap="none" rtlCol="0">
            <a:spAutoFit/>
          </a:bodyPr>
          <a:lstStyle/>
          <a:p>
            <a:r>
              <a:rPr lang="en-US" sz="1094" dirty="0">
                <a:latin typeface="Calibri"/>
                <a:cs typeface="Calibri"/>
              </a:rPr>
              <a:t>International Centre for Clean Water</a:t>
            </a:r>
          </a:p>
        </p:txBody>
      </p:sp>
      <p:pic>
        <p:nvPicPr>
          <p:cNvPr id="14" name="Picture 2" descr="The water molecule has this basic geometric structure">
            <a:extLst>
              <a:ext uri="{FF2B5EF4-FFF2-40B4-BE49-F238E27FC236}">
                <a16:creationId xmlns:a16="http://schemas.microsoft.com/office/drawing/2014/main" id="{DF60BBEF-B3B2-AD42-8E98-94C0D9A491F3}"/>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999586" y="4888736"/>
            <a:ext cx="2607581" cy="114806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6">
            <a:extLst>
              <a:ext uri="{FF2B5EF4-FFF2-40B4-BE49-F238E27FC236}">
                <a16:creationId xmlns:a16="http://schemas.microsoft.com/office/drawing/2014/main" id="{126AE7EF-6103-9F40-A300-0DC0DBA5DD8C}"/>
              </a:ext>
            </a:extLst>
          </p:cNvPr>
          <p:cNvSpPr txBox="1">
            <a:spLocks noChangeArrowheads="1"/>
          </p:cNvSpPr>
          <p:nvPr/>
        </p:nvSpPr>
        <p:spPr bwMode="auto">
          <a:xfrm>
            <a:off x="389987" y="4268277"/>
            <a:ext cx="2415040" cy="1745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0942" tIns="45472" rIns="90942" bIns="45472">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94" b="1" dirty="0">
                <a:latin typeface="Calibri"/>
                <a:cs typeface="Calibri"/>
              </a:rPr>
              <a:t>Co-founder</a:t>
            </a:r>
          </a:p>
          <a:p>
            <a:pPr eaLnBrk="1" hangingPunct="1"/>
            <a:endParaRPr lang="en-US" sz="1194" dirty="0">
              <a:latin typeface="Calibri"/>
              <a:cs typeface="Calibri"/>
            </a:endParaRPr>
          </a:p>
          <a:p>
            <a:pPr eaLnBrk="1" hangingPunct="1"/>
            <a:r>
              <a:rPr lang="en-US" sz="1194" dirty="0" err="1">
                <a:latin typeface="Calibri"/>
                <a:cs typeface="Calibri"/>
              </a:rPr>
              <a:t>InnoNano</a:t>
            </a:r>
            <a:r>
              <a:rPr lang="en-US" sz="1194" dirty="0">
                <a:latin typeface="Calibri"/>
                <a:cs typeface="Calibri"/>
              </a:rPr>
              <a:t> Research Pvt. Ltd. </a:t>
            </a:r>
            <a:r>
              <a:rPr lang="en-US" sz="1194" dirty="0">
                <a:solidFill>
                  <a:srgbClr val="C00000"/>
                </a:solidFill>
                <a:latin typeface="Calibri"/>
                <a:cs typeface="Calibri"/>
              </a:rPr>
              <a:t>001</a:t>
            </a:r>
          </a:p>
          <a:p>
            <a:pPr eaLnBrk="1" hangingPunct="1"/>
            <a:r>
              <a:rPr lang="en-US" sz="1194" dirty="0" err="1">
                <a:latin typeface="Calibri"/>
                <a:cs typeface="Calibri"/>
              </a:rPr>
              <a:t>InnoDI</a:t>
            </a:r>
            <a:r>
              <a:rPr lang="en-US" sz="1194" dirty="0">
                <a:latin typeface="Calibri"/>
                <a:cs typeface="Calibri"/>
              </a:rPr>
              <a:t> Water Technologies Pvt. Ltd.</a:t>
            </a:r>
          </a:p>
          <a:p>
            <a:pPr eaLnBrk="1" hangingPunct="1"/>
            <a:r>
              <a:rPr lang="en-US" sz="1194" dirty="0" err="1">
                <a:latin typeface="Calibri"/>
                <a:cs typeface="Calibri"/>
              </a:rPr>
              <a:t>VayuJAL</a:t>
            </a:r>
            <a:r>
              <a:rPr lang="en-US" sz="1194" dirty="0">
                <a:latin typeface="Calibri"/>
                <a:cs typeface="Calibri"/>
              </a:rPr>
              <a:t> Technologies Pvt. Ltd.</a:t>
            </a:r>
          </a:p>
          <a:p>
            <a:pPr eaLnBrk="1" hangingPunct="1"/>
            <a:r>
              <a:rPr lang="en-US" sz="1194" dirty="0" err="1">
                <a:latin typeface="Calibri"/>
                <a:cs typeface="Calibri"/>
              </a:rPr>
              <a:t>Aqueasy</a:t>
            </a:r>
            <a:r>
              <a:rPr lang="en-US" sz="1194" dirty="0">
                <a:latin typeface="Calibri"/>
                <a:cs typeface="Calibri"/>
              </a:rPr>
              <a:t> Innovations Pvt. Ltd.</a:t>
            </a:r>
          </a:p>
          <a:p>
            <a:pPr eaLnBrk="1" hangingPunct="1"/>
            <a:r>
              <a:rPr lang="en-US" sz="1194" dirty="0" err="1">
                <a:latin typeface="Calibri"/>
                <a:cs typeface="Calibri"/>
              </a:rPr>
              <a:t>Hydromaterials</a:t>
            </a:r>
            <a:r>
              <a:rPr lang="en-US" sz="1194" dirty="0">
                <a:latin typeface="Calibri"/>
                <a:cs typeface="Calibri"/>
              </a:rPr>
              <a:t> Pvt. Ltd.</a:t>
            </a:r>
          </a:p>
          <a:p>
            <a:pPr eaLnBrk="1" hangingPunct="1"/>
            <a:r>
              <a:rPr lang="en-US" sz="1194" dirty="0" err="1">
                <a:latin typeface="Calibri"/>
                <a:cs typeface="Calibri"/>
              </a:rPr>
              <a:t>EyeNetAqua</a:t>
            </a:r>
            <a:r>
              <a:rPr lang="en-US" sz="1194" dirty="0">
                <a:latin typeface="Calibri"/>
                <a:cs typeface="Calibri"/>
              </a:rPr>
              <a:t>  Solutions Pvt. Ltd.</a:t>
            </a:r>
          </a:p>
          <a:p>
            <a:pPr eaLnBrk="1" hangingPunct="1"/>
            <a:r>
              <a:rPr lang="en-US" sz="1194" dirty="0" err="1">
                <a:latin typeface="Calibri"/>
                <a:cs typeface="Calibri"/>
              </a:rPr>
              <a:t>DeepSpectrum</a:t>
            </a:r>
            <a:r>
              <a:rPr lang="en-US" sz="1194" dirty="0">
                <a:latin typeface="Calibri"/>
                <a:cs typeface="Calibri"/>
              </a:rPr>
              <a:t> Innovations Pvt. Ltd.</a:t>
            </a:r>
          </a:p>
        </p:txBody>
      </p:sp>
      <p:sp>
        <p:nvSpPr>
          <p:cNvPr id="5" name="TextBox 4">
            <a:extLst>
              <a:ext uri="{FF2B5EF4-FFF2-40B4-BE49-F238E27FC236}">
                <a16:creationId xmlns:a16="http://schemas.microsoft.com/office/drawing/2014/main" id="{F285F40D-36E1-944F-A649-6E050789D707}"/>
              </a:ext>
            </a:extLst>
          </p:cNvPr>
          <p:cNvSpPr txBox="1"/>
          <p:nvPr/>
        </p:nvSpPr>
        <p:spPr>
          <a:xfrm>
            <a:off x="544227" y="6242379"/>
            <a:ext cx="8148767" cy="307777"/>
          </a:xfrm>
          <a:prstGeom prst="rect">
            <a:avLst/>
          </a:prstGeom>
          <a:noFill/>
        </p:spPr>
        <p:txBody>
          <a:bodyPr wrap="square" rtlCol="0">
            <a:spAutoFit/>
          </a:bodyPr>
          <a:lstStyle/>
          <a:p>
            <a:pPr algn="ctr"/>
            <a:r>
              <a:rPr lang="en-US" sz="1400" dirty="0" err="1"/>
              <a:t>Jigyasa</a:t>
            </a:r>
            <a:r>
              <a:rPr lang="en-US" sz="1400" dirty="0"/>
              <a:t> Vigyan Mahotsav Bootcamp 1 on </a:t>
            </a:r>
            <a:r>
              <a:rPr lang="en-US" sz="1400" b="1" dirty="0">
                <a:solidFill>
                  <a:srgbClr val="FF0000"/>
                </a:solidFill>
              </a:rPr>
              <a:t>Water conservation</a:t>
            </a:r>
            <a:r>
              <a:rPr lang="en-IN" sz="1400" dirty="0"/>
              <a:t>, </a:t>
            </a:r>
            <a:r>
              <a:rPr lang="en-US" sz="1400" dirty="0"/>
              <a:t>February 14, 2022</a:t>
            </a:r>
            <a:endParaRPr lang="en-IN" sz="1400" dirty="0"/>
          </a:p>
        </p:txBody>
      </p:sp>
      <p:sp>
        <p:nvSpPr>
          <p:cNvPr id="7" name="Rectangle 1">
            <a:extLst>
              <a:ext uri="{FF2B5EF4-FFF2-40B4-BE49-F238E27FC236}">
                <a16:creationId xmlns:a16="http://schemas.microsoft.com/office/drawing/2014/main" id="{11027191-9DE2-894D-9B53-CB3A60E8E589}"/>
              </a:ext>
            </a:extLst>
          </p:cNvPr>
          <p:cNvSpPr>
            <a:spLocks noChangeArrowheads="1"/>
          </p:cNvSpPr>
          <p:nvPr/>
        </p:nvSpPr>
        <p:spPr bwMode="auto">
          <a:xfrm>
            <a:off x="457200" y="3705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Helvetica"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DA50F7C8-AD05-5F45-A24E-7AEA9DAE2E10}"/>
              </a:ext>
            </a:extLst>
          </p:cNvPr>
          <p:cNvSpPr txBox="1"/>
          <p:nvPr/>
        </p:nvSpPr>
        <p:spPr>
          <a:xfrm>
            <a:off x="5934139" y="3625469"/>
            <a:ext cx="2819874" cy="1477328"/>
          </a:xfrm>
          <a:prstGeom prst="rect">
            <a:avLst/>
          </a:prstGeom>
          <a:noFill/>
        </p:spPr>
        <p:txBody>
          <a:bodyPr wrap="square" rtlCol="0">
            <a:spAutoFit/>
          </a:bodyPr>
          <a:lstStyle/>
          <a:p>
            <a:r>
              <a:rPr lang="en-US" dirty="0"/>
              <a:t>Why do we conserve? </a:t>
            </a:r>
            <a:r>
              <a:rPr lang="en-IN" dirty="0"/>
              <a:t>1.386 billion km</a:t>
            </a:r>
            <a:r>
              <a:rPr lang="en-IN" baseline="30000" dirty="0"/>
              <a:t>3</a:t>
            </a:r>
          </a:p>
          <a:p>
            <a:r>
              <a:rPr lang="en-IN" baseline="30000" dirty="0"/>
              <a:t> </a:t>
            </a:r>
            <a:r>
              <a:rPr lang="en-IN" dirty="0"/>
              <a:t>(</a:t>
            </a:r>
            <a:r>
              <a:rPr lang="en-US" dirty="0"/>
              <a:t>~1.4 × 10</a:t>
            </a:r>
            <a:r>
              <a:rPr lang="en-US" baseline="30000" dirty="0"/>
              <a:t>18</a:t>
            </a:r>
            <a:r>
              <a:rPr lang="en-US" dirty="0"/>
              <a:t> tons)</a:t>
            </a:r>
          </a:p>
          <a:p>
            <a:r>
              <a:rPr lang="en-US" dirty="0"/>
              <a:t>$4.31x10</a:t>
            </a:r>
            <a:r>
              <a:rPr lang="en-US" baseline="30000" dirty="0"/>
              <a:t>14</a:t>
            </a:r>
            <a:endParaRPr lang="en-IN" dirty="0"/>
          </a:p>
          <a:p>
            <a:endParaRPr lang="en-US" dirty="0"/>
          </a:p>
        </p:txBody>
      </p:sp>
    </p:spTree>
    <p:extLst>
      <p:ext uri="{BB962C8B-B14F-4D97-AF65-F5344CB8AC3E}">
        <p14:creationId xmlns:p14="http://schemas.microsoft.com/office/powerpoint/2010/main" val="89785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B3F4C9A-4E07-2640-AA1A-147DFCE57E78}" type="slidenum">
              <a:rPr lang="en-US" smtClean="0"/>
              <a:pPr>
                <a:defRPr/>
              </a:pPr>
              <a:t>10</a:t>
            </a:fld>
            <a:endParaRPr lang="en-US"/>
          </a:p>
        </p:txBody>
      </p:sp>
      <p:pic>
        <p:nvPicPr>
          <p:cNvPr id="4" name="Picture 2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483768" y="962472"/>
            <a:ext cx="3885976" cy="5208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
          <p:cNvSpPr txBox="1">
            <a:spLocks noChangeArrowheads="1"/>
          </p:cNvSpPr>
          <p:nvPr/>
        </p:nvSpPr>
        <p:spPr bwMode="auto">
          <a:xfrm>
            <a:off x="1907704" y="6219056"/>
            <a:ext cx="5512793" cy="276999"/>
          </a:xfrm>
          <a:prstGeom prst="rect">
            <a:avLst/>
          </a:prstGeom>
          <a:solidFill>
            <a:schemeClr val="tx1"/>
          </a:solidFill>
          <a:ln w="9525">
            <a:solidFill>
              <a:schemeClr val="tx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solidFill>
                  <a:schemeClr val="bg1"/>
                </a:solidFill>
              </a:rPr>
              <a:t>ACS Sustainable Chemistry  &amp; Engineering Editorial, December 2016</a:t>
            </a:r>
          </a:p>
        </p:txBody>
      </p:sp>
      <p:sp>
        <p:nvSpPr>
          <p:cNvPr id="8" name="TextBox 7"/>
          <p:cNvSpPr txBox="1"/>
          <p:nvPr/>
        </p:nvSpPr>
        <p:spPr>
          <a:xfrm>
            <a:off x="179512" y="314400"/>
            <a:ext cx="7790915" cy="584775"/>
          </a:xfrm>
          <a:prstGeom prst="rect">
            <a:avLst/>
          </a:prstGeom>
          <a:noFill/>
        </p:spPr>
        <p:txBody>
          <a:bodyPr wrap="none" rtlCol="0">
            <a:spAutoFit/>
          </a:bodyPr>
          <a:lstStyle/>
          <a:p>
            <a:r>
              <a:rPr lang="en-US" sz="3200" b="1" dirty="0">
                <a:solidFill>
                  <a:srgbClr val="FFFFFF"/>
                </a:solidFill>
              </a:rPr>
              <a:t>Nanomaterials can solve real problems</a:t>
            </a:r>
          </a:p>
        </p:txBody>
      </p:sp>
    </p:spTree>
    <p:extLst>
      <p:ext uri="{BB962C8B-B14F-4D97-AF65-F5344CB8AC3E}">
        <p14:creationId xmlns:p14="http://schemas.microsoft.com/office/powerpoint/2010/main" val="197074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SA-Apollo8-Dec24-Earthrise.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20888" y="-4942184"/>
            <a:ext cx="12782889" cy="12782889"/>
          </a:xfrm>
          <a:prstGeom prst="rect">
            <a:avLst/>
          </a:prstGeom>
        </p:spPr>
      </p:pic>
      <p:sp>
        <p:nvSpPr>
          <p:cNvPr id="5" name="TextBox 4"/>
          <p:cNvSpPr txBox="1"/>
          <p:nvPr/>
        </p:nvSpPr>
        <p:spPr>
          <a:xfrm>
            <a:off x="1563196" y="5902769"/>
            <a:ext cx="183683" cy="367366"/>
          </a:xfrm>
          <a:prstGeom prst="rect">
            <a:avLst/>
          </a:prstGeom>
          <a:noFill/>
        </p:spPr>
        <p:txBody>
          <a:bodyPr wrap="none" rtlCol="0">
            <a:spAutoFit/>
          </a:bodyPr>
          <a:lstStyle/>
          <a:p>
            <a:endParaRPr lang="en-US" dirty="0"/>
          </a:p>
        </p:txBody>
      </p:sp>
      <p:sp>
        <p:nvSpPr>
          <p:cNvPr id="6" name="TextBox 5"/>
          <p:cNvSpPr txBox="1"/>
          <p:nvPr/>
        </p:nvSpPr>
        <p:spPr>
          <a:xfrm>
            <a:off x="236293" y="3986808"/>
            <a:ext cx="7360043" cy="918414"/>
          </a:xfrm>
          <a:prstGeom prst="rect">
            <a:avLst/>
          </a:prstGeom>
          <a:noFill/>
        </p:spPr>
        <p:txBody>
          <a:bodyPr wrap="square" rtlCol="0">
            <a:spAutoFit/>
          </a:bodyPr>
          <a:lstStyle/>
          <a:p>
            <a:r>
              <a:rPr lang="en-US" sz="1194" dirty="0">
                <a:solidFill>
                  <a:schemeClr val="bg1"/>
                </a:solidFill>
              </a:rPr>
              <a:t>Earthrise, taken on December 24, 1968, by Apollo 8 astronaut William Andres. </a:t>
            </a:r>
          </a:p>
          <a:p>
            <a:endParaRPr lang="en-US" sz="1194" dirty="0">
              <a:solidFill>
                <a:schemeClr val="bg1"/>
              </a:solidFill>
            </a:endParaRPr>
          </a:p>
          <a:p>
            <a:r>
              <a:rPr lang="en-IN" sz="1194" dirty="0">
                <a:solidFill>
                  <a:schemeClr val="bg1"/>
                </a:solidFill>
              </a:rPr>
              <a:t>Nature photographer Galen Rowell declared it "the most influential environmental photograph ever taken".</a:t>
            </a:r>
          </a:p>
          <a:p>
            <a:endParaRPr lang="en-US" dirty="0">
              <a:solidFill>
                <a:schemeClr val="bg1"/>
              </a:solidFill>
            </a:endParaRPr>
          </a:p>
        </p:txBody>
      </p:sp>
    </p:spTree>
    <p:extLst>
      <p:ext uri="{BB962C8B-B14F-4D97-AF65-F5344CB8AC3E}">
        <p14:creationId xmlns:p14="http://schemas.microsoft.com/office/powerpoint/2010/main" val="6118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B8BB77-24EE-C943-939D-BEF06DA0C443}"/>
              </a:ext>
            </a:extLst>
          </p:cNvPr>
          <p:cNvPicPr>
            <a:picLocks noChangeAspect="1"/>
          </p:cNvPicPr>
          <p:nvPr/>
        </p:nvPicPr>
        <p:blipFill>
          <a:blip r:embed="rId2"/>
          <a:stretch>
            <a:fillRect/>
          </a:stretch>
        </p:blipFill>
        <p:spPr>
          <a:xfrm>
            <a:off x="0" y="-139682"/>
            <a:ext cx="10548664" cy="7100852"/>
          </a:xfrm>
          <a:prstGeom prst="rect">
            <a:avLst/>
          </a:prstGeom>
        </p:spPr>
      </p:pic>
      <p:sp>
        <p:nvSpPr>
          <p:cNvPr id="6" name="TextBox 5">
            <a:extLst>
              <a:ext uri="{FF2B5EF4-FFF2-40B4-BE49-F238E27FC236}">
                <a16:creationId xmlns:a16="http://schemas.microsoft.com/office/drawing/2014/main" id="{53BC3B06-9C79-924B-8A65-473ED76967CF}"/>
              </a:ext>
            </a:extLst>
          </p:cNvPr>
          <p:cNvSpPr txBox="1"/>
          <p:nvPr/>
        </p:nvSpPr>
        <p:spPr>
          <a:xfrm>
            <a:off x="4572000" y="5498976"/>
            <a:ext cx="4275594" cy="369332"/>
          </a:xfrm>
          <a:prstGeom prst="rect">
            <a:avLst/>
          </a:prstGeom>
          <a:noFill/>
        </p:spPr>
        <p:txBody>
          <a:bodyPr wrap="none" rtlCol="0">
            <a:spAutoFit/>
          </a:bodyPr>
          <a:lstStyle/>
          <a:p>
            <a:r>
              <a:rPr lang="en-US" dirty="0">
                <a:solidFill>
                  <a:schemeClr val="bg1"/>
                </a:solidFill>
              </a:rPr>
              <a:t>“Pale blue dot” Voyager 1 Feb. 14, 1990</a:t>
            </a:r>
          </a:p>
        </p:txBody>
      </p:sp>
      <p:sp>
        <p:nvSpPr>
          <p:cNvPr id="2" name="TextBox 1">
            <a:extLst>
              <a:ext uri="{FF2B5EF4-FFF2-40B4-BE49-F238E27FC236}">
                <a16:creationId xmlns:a16="http://schemas.microsoft.com/office/drawing/2014/main" id="{27A88DC4-EF0B-3D42-8FBA-F69771A7DDFE}"/>
              </a:ext>
            </a:extLst>
          </p:cNvPr>
          <p:cNvSpPr txBox="1"/>
          <p:nvPr/>
        </p:nvSpPr>
        <p:spPr>
          <a:xfrm>
            <a:off x="3342992" y="3626768"/>
            <a:ext cx="5536516" cy="369332"/>
          </a:xfrm>
          <a:prstGeom prst="rect">
            <a:avLst/>
          </a:prstGeom>
          <a:noFill/>
        </p:spPr>
        <p:txBody>
          <a:bodyPr wrap="none" rtlCol="0">
            <a:spAutoFit/>
          </a:bodyPr>
          <a:lstStyle/>
          <a:p>
            <a:r>
              <a:rPr lang="en-US" dirty="0">
                <a:solidFill>
                  <a:schemeClr val="bg1"/>
                </a:solidFill>
              </a:rPr>
              <a:t>Water is the most important inheritance of our planet</a:t>
            </a:r>
          </a:p>
        </p:txBody>
      </p:sp>
    </p:spTree>
    <p:extLst>
      <p:ext uri="{BB962C8B-B14F-4D97-AF65-F5344CB8AC3E}">
        <p14:creationId xmlns:p14="http://schemas.microsoft.com/office/powerpoint/2010/main" val="245705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A1CBDF-1F01-8F4B-A7C6-1386DEFB0BB0}"/>
              </a:ext>
            </a:extLst>
          </p:cNvPr>
          <p:cNvSpPr txBox="1"/>
          <p:nvPr/>
        </p:nvSpPr>
        <p:spPr>
          <a:xfrm>
            <a:off x="827583" y="1499137"/>
            <a:ext cx="3842041" cy="3823202"/>
          </a:xfrm>
          <a:prstGeom prst="rect">
            <a:avLst/>
          </a:prstGeom>
        </p:spPr>
        <p:txBody>
          <a:bodyPr vert="horz" lIns="91440" tIns="45720" rIns="91440" bIns="45720" rtlCol="0">
            <a:noAutofit/>
          </a:bodyPr>
          <a:lstStyle/>
          <a:p>
            <a:pPr eaLnBrk="1" hangingPunct="1">
              <a:lnSpc>
                <a:spcPct val="90000"/>
              </a:lnSpc>
              <a:spcAft>
                <a:spcPts val="600"/>
              </a:spcAft>
            </a:pPr>
            <a:r>
              <a:rPr lang="en-US" sz="3200" b="1" dirty="0">
                <a:latin typeface="+mn-lt"/>
                <a:ea typeface="+mn-ea"/>
                <a:cs typeface="+mn-cs"/>
              </a:rPr>
              <a:t>The truth</a:t>
            </a:r>
          </a:p>
          <a:p>
            <a:pPr eaLnBrk="1" hangingPunct="1">
              <a:lnSpc>
                <a:spcPct val="90000"/>
              </a:lnSpc>
              <a:spcAft>
                <a:spcPts val="600"/>
              </a:spcAft>
            </a:pPr>
            <a:endParaRPr lang="en-US" sz="2500" dirty="0">
              <a:latin typeface="+mn-lt"/>
              <a:ea typeface="+mn-ea"/>
              <a:cs typeface="+mn-cs"/>
            </a:endParaRPr>
          </a:p>
          <a:p>
            <a:pPr eaLnBrk="1" hangingPunct="1">
              <a:lnSpc>
                <a:spcPct val="90000"/>
              </a:lnSpc>
              <a:spcAft>
                <a:spcPts val="600"/>
              </a:spcAft>
            </a:pPr>
            <a:r>
              <a:rPr lang="en-US" sz="2000" dirty="0">
                <a:latin typeface="+mn-lt"/>
                <a:ea typeface="+mn-ea"/>
                <a:cs typeface="+mn-cs"/>
              </a:rPr>
              <a:t>Our economic, social and cultural outcomes can be traced to water. </a:t>
            </a:r>
          </a:p>
          <a:p>
            <a:pPr eaLnBrk="1" hangingPunct="1">
              <a:lnSpc>
                <a:spcPct val="90000"/>
              </a:lnSpc>
              <a:spcAft>
                <a:spcPts val="600"/>
              </a:spcAft>
            </a:pPr>
            <a:endParaRPr lang="en-US" sz="2000" dirty="0">
              <a:latin typeface="+mn-lt"/>
              <a:ea typeface="+mn-ea"/>
              <a:cs typeface="+mn-cs"/>
            </a:endParaRPr>
          </a:p>
          <a:p>
            <a:pPr eaLnBrk="1" hangingPunct="1">
              <a:lnSpc>
                <a:spcPct val="90000"/>
              </a:lnSpc>
              <a:spcAft>
                <a:spcPts val="600"/>
              </a:spcAft>
            </a:pPr>
            <a:r>
              <a:rPr lang="en-US" sz="2000" dirty="0">
                <a:latin typeface="+mn-lt"/>
                <a:ea typeface="+mn-ea"/>
                <a:cs typeface="+mn-cs"/>
              </a:rPr>
              <a:t>Water is the simplest and simultaneously the most complex problem of humanity.</a:t>
            </a:r>
          </a:p>
          <a:p>
            <a:pPr eaLnBrk="1" hangingPunct="1">
              <a:lnSpc>
                <a:spcPct val="90000"/>
              </a:lnSpc>
              <a:spcAft>
                <a:spcPts val="600"/>
              </a:spcAft>
            </a:pPr>
            <a:endParaRPr lang="en-US" sz="2000" dirty="0">
              <a:latin typeface="+mn-lt"/>
              <a:ea typeface="+mn-ea"/>
              <a:cs typeface="+mn-cs"/>
            </a:endParaRPr>
          </a:p>
          <a:p>
            <a:pPr eaLnBrk="1" hangingPunct="1">
              <a:lnSpc>
                <a:spcPct val="90000"/>
              </a:lnSpc>
              <a:spcAft>
                <a:spcPts val="600"/>
              </a:spcAft>
            </a:pPr>
            <a:r>
              <a:rPr lang="en-US" sz="2000" dirty="0">
                <a:latin typeface="+mn-lt"/>
                <a:ea typeface="+mn-ea"/>
                <a:cs typeface="+mn-cs"/>
              </a:rPr>
              <a:t>Everything simplifies to water. </a:t>
            </a:r>
          </a:p>
          <a:p>
            <a:pPr eaLnBrk="1" hangingPunct="1">
              <a:lnSpc>
                <a:spcPct val="90000"/>
              </a:lnSpc>
              <a:spcAft>
                <a:spcPts val="600"/>
              </a:spcAft>
            </a:pPr>
            <a:endParaRPr lang="en-US" sz="2000" dirty="0">
              <a:latin typeface="+mn-lt"/>
              <a:ea typeface="+mn-ea"/>
              <a:cs typeface="+mn-cs"/>
            </a:endParaRPr>
          </a:p>
          <a:p>
            <a:pPr eaLnBrk="1" hangingPunct="1">
              <a:lnSpc>
                <a:spcPct val="90000"/>
              </a:lnSpc>
              <a:spcAft>
                <a:spcPts val="600"/>
              </a:spcAft>
            </a:pPr>
            <a:r>
              <a:rPr lang="en-US" sz="2000" dirty="0">
                <a:latin typeface="+mn-lt"/>
                <a:ea typeface="+mn-ea"/>
                <a:cs typeface="+mn-cs"/>
              </a:rPr>
              <a:t>There is water in everything we do. </a:t>
            </a:r>
          </a:p>
        </p:txBody>
      </p:sp>
      <p:pic>
        <p:nvPicPr>
          <p:cNvPr id="7" name="Picture 6">
            <a:extLst>
              <a:ext uri="{FF2B5EF4-FFF2-40B4-BE49-F238E27FC236}">
                <a16:creationId xmlns:a16="http://schemas.microsoft.com/office/drawing/2014/main" id="{ED7C3C91-ED14-3B4C-8F16-F58D419EAC45}"/>
              </a:ext>
            </a:extLst>
          </p:cNvPr>
          <p:cNvPicPr>
            <a:picLocks noChangeAspect="1"/>
          </p:cNvPicPr>
          <p:nvPr/>
        </p:nvPicPr>
        <p:blipFill rotWithShape="1">
          <a:blip r:embed="rId2"/>
          <a:srcRect l="5402" r="944" b="2"/>
          <a:stretch/>
        </p:blipFill>
        <p:spPr>
          <a:xfrm>
            <a:off x="4669625" y="0"/>
            <a:ext cx="4472089" cy="6821477"/>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4708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F6EFB0-E022-744C-95CB-B30CA382E7FC}"/>
              </a:ext>
            </a:extLst>
          </p:cNvPr>
          <p:cNvSpPr txBox="1"/>
          <p:nvPr/>
        </p:nvSpPr>
        <p:spPr>
          <a:xfrm>
            <a:off x="369963" y="1835025"/>
            <a:ext cx="4170066" cy="4328171"/>
          </a:xfrm>
          <a:prstGeom prst="rect">
            <a:avLst/>
          </a:prstGeom>
        </p:spPr>
        <p:txBody>
          <a:bodyPr vert="horz" lIns="91440" tIns="45720" rIns="91440" bIns="45720" rtlCol="0">
            <a:noAutofit/>
          </a:bodyPr>
          <a:lstStyle/>
          <a:p>
            <a:pPr eaLnBrk="1" hangingPunct="1">
              <a:lnSpc>
                <a:spcPct val="90000"/>
              </a:lnSpc>
              <a:spcAft>
                <a:spcPts val="600"/>
              </a:spcAft>
            </a:pPr>
            <a:r>
              <a:rPr lang="en-US" dirty="0">
                <a:latin typeface="+mn-lt"/>
                <a:ea typeface="+mn-ea"/>
                <a:cs typeface="+mn-cs"/>
              </a:rPr>
              <a:t>The earth, the air, the land and the water are not an inheritance from our forefathers but on loan from our children. So, we have to handover to them at least as it was handed over to us.</a:t>
            </a:r>
          </a:p>
          <a:p>
            <a:pPr eaLnBrk="1" hangingPunct="1">
              <a:lnSpc>
                <a:spcPct val="90000"/>
              </a:lnSpc>
              <a:spcAft>
                <a:spcPts val="600"/>
              </a:spcAft>
            </a:pPr>
            <a:endParaRPr lang="en-US" b="1" dirty="0">
              <a:latin typeface="+mn-lt"/>
              <a:ea typeface="+mn-ea"/>
              <a:cs typeface="+mn-cs"/>
            </a:endParaRPr>
          </a:p>
          <a:p>
            <a:pPr eaLnBrk="1" hangingPunct="1">
              <a:lnSpc>
                <a:spcPct val="90000"/>
              </a:lnSpc>
              <a:spcAft>
                <a:spcPts val="600"/>
              </a:spcAft>
            </a:pPr>
            <a:r>
              <a:rPr lang="en-US" b="1" dirty="0">
                <a:latin typeface="+mn-lt"/>
                <a:ea typeface="+mn-ea"/>
                <a:cs typeface="+mn-cs"/>
              </a:rPr>
              <a:t>M. K. Gandhi</a:t>
            </a:r>
          </a:p>
          <a:p>
            <a:pPr indent="-228600" eaLnBrk="1" hangingPunct="1">
              <a:lnSpc>
                <a:spcPct val="90000"/>
              </a:lnSpc>
              <a:spcAft>
                <a:spcPts val="600"/>
              </a:spcAft>
              <a:buFont typeface="Arial" panose="020B0604020202020204" pitchFamily="34" charset="0"/>
              <a:buChar char="•"/>
            </a:pPr>
            <a:endParaRPr lang="en-US" dirty="0">
              <a:latin typeface="+mn-lt"/>
              <a:ea typeface="+mn-ea"/>
              <a:cs typeface="+mn-cs"/>
            </a:endParaRPr>
          </a:p>
          <a:p>
            <a:pPr indent="-228600" eaLnBrk="1" hangingPunct="1">
              <a:lnSpc>
                <a:spcPct val="90000"/>
              </a:lnSpc>
              <a:spcAft>
                <a:spcPts val="600"/>
              </a:spcAft>
              <a:buFont typeface="Arial" panose="020B0604020202020204" pitchFamily="34" charset="0"/>
              <a:buChar char="•"/>
            </a:pPr>
            <a:endParaRPr lang="en-US" dirty="0">
              <a:latin typeface="+mn-lt"/>
              <a:ea typeface="+mn-ea"/>
              <a:cs typeface="+mn-cs"/>
            </a:endParaRPr>
          </a:p>
          <a:p>
            <a:pPr indent="-228600" eaLnBrk="1" hangingPunct="1">
              <a:lnSpc>
                <a:spcPct val="90000"/>
              </a:lnSpc>
              <a:spcAft>
                <a:spcPts val="600"/>
              </a:spcAft>
              <a:buFont typeface="Arial" panose="020B0604020202020204" pitchFamily="34" charset="0"/>
              <a:buChar char="•"/>
            </a:pPr>
            <a:endParaRPr lang="en-US" dirty="0">
              <a:latin typeface="+mn-lt"/>
              <a:ea typeface="+mn-ea"/>
              <a:cs typeface="+mn-cs"/>
            </a:endParaRPr>
          </a:p>
          <a:p>
            <a:pPr eaLnBrk="1" hangingPunct="1">
              <a:lnSpc>
                <a:spcPct val="90000"/>
              </a:lnSpc>
              <a:spcAft>
                <a:spcPts val="600"/>
              </a:spcAft>
            </a:pPr>
            <a:r>
              <a:rPr lang="en-US" dirty="0">
                <a:latin typeface="+mn-lt"/>
                <a:ea typeface="+mn-ea"/>
                <a:cs typeface="+mn-cs"/>
              </a:rPr>
              <a:t>Life is a relationship among molecules and not a property of any molecule.</a:t>
            </a:r>
          </a:p>
          <a:p>
            <a:pPr eaLnBrk="1" hangingPunct="1">
              <a:lnSpc>
                <a:spcPct val="90000"/>
              </a:lnSpc>
              <a:spcAft>
                <a:spcPts val="600"/>
              </a:spcAft>
            </a:pPr>
            <a:endParaRPr lang="en-US" dirty="0">
              <a:latin typeface="+mn-lt"/>
              <a:ea typeface="+mn-ea"/>
              <a:cs typeface="+mn-cs"/>
            </a:endParaRPr>
          </a:p>
          <a:p>
            <a:pPr eaLnBrk="1" hangingPunct="1">
              <a:lnSpc>
                <a:spcPct val="90000"/>
              </a:lnSpc>
              <a:spcAft>
                <a:spcPts val="600"/>
              </a:spcAft>
            </a:pPr>
            <a:r>
              <a:rPr lang="en-US" b="1" dirty="0">
                <a:latin typeface="+mn-lt"/>
                <a:ea typeface="+mn-ea"/>
                <a:cs typeface="+mn-cs"/>
              </a:rPr>
              <a:t>Linus Pauling</a:t>
            </a:r>
          </a:p>
        </p:txBody>
      </p:sp>
      <p:pic>
        <p:nvPicPr>
          <p:cNvPr id="3074" name="Picture 2">
            <a:extLst>
              <a:ext uri="{FF2B5EF4-FFF2-40B4-BE49-F238E27FC236}">
                <a16:creationId xmlns:a16="http://schemas.microsoft.com/office/drawing/2014/main" id="{10E508F2-42B2-0D40-9A4C-8AF958222D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13" b="2720"/>
          <a:stretch/>
        </p:blipFill>
        <p:spPr bwMode="auto">
          <a:xfrm>
            <a:off x="5939082" y="3370891"/>
            <a:ext cx="2702885" cy="3450596"/>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925D8A4-65F3-6D4E-BB32-FD70F23DB897}"/>
              </a:ext>
            </a:extLst>
          </p:cNvPr>
          <p:cNvPicPr>
            <a:picLocks noChangeAspect="1"/>
          </p:cNvPicPr>
          <p:nvPr/>
        </p:nvPicPr>
        <p:blipFill rotWithShape="1">
          <a:blip r:embed="rId3"/>
          <a:srcRect l="10548" r="40048" b="1"/>
          <a:stretch/>
        </p:blipFill>
        <p:spPr>
          <a:xfrm>
            <a:off x="4294593" y="0"/>
            <a:ext cx="2972815" cy="336971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53099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26FF52-3688-4164-B148-C1E0FC9A82AC}"/>
              </a:ext>
            </a:extLst>
          </p:cNvPr>
          <p:cNvSpPr txBox="1"/>
          <p:nvPr/>
        </p:nvSpPr>
        <p:spPr>
          <a:xfrm>
            <a:off x="163816" y="1743199"/>
            <a:ext cx="3454176" cy="459207"/>
          </a:xfrm>
          <a:prstGeom prst="rect">
            <a:avLst/>
          </a:prstGeom>
          <a:noFill/>
        </p:spPr>
        <p:txBody>
          <a:bodyPr wrap="square">
            <a:spAutoFit/>
          </a:bodyPr>
          <a:lstStyle/>
          <a:p>
            <a:r>
              <a:rPr lang="en-IN" sz="2387" b="1" dirty="0">
                <a:solidFill>
                  <a:srgbClr val="002060"/>
                </a:solidFill>
              </a:rPr>
              <a:t>Elastic ice </a:t>
            </a:r>
          </a:p>
        </p:txBody>
      </p:sp>
      <p:sp>
        <p:nvSpPr>
          <p:cNvPr id="3" name="TextBox 2">
            <a:extLst>
              <a:ext uri="{FF2B5EF4-FFF2-40B4-BE49-F238E27FC236}">
                <a16:creationId xmlns:a16="http://schemas.microsoft.com/office/drawing/2014/main" id="{A6A9B4DB-7995-40A1-AAFC-53D680F4C63B}"/>
              </a:ext>
            </a:extLst>
          </p:cNvPr>
          <p:cNvSpPr txBox="1"/>
          <p:nvPr/>
        </p:nvSpPr>
        <p:spPr>
          <a:xfrm>
            <a:off x="238827" y="5058850"/>
            <a:ext cx="4213185" cy="304575"/>
          </a:xfrm>
          <a:prstGeom prst="rect">
            <a:avLst/>
          </a:prstGeom>
          <a:noFill/>
        </p:spPr>
        <p:txBody>
          <a:bodyPr wrap="square">
            <a:spAutoFit/>
          </a:bodyPr>
          <a:lstStyle/>
          <a:p>
            <a:pPr algn="ctr"/>
            <a:r>
              <a:rPr lang="en-IN" sz="1393" dirty="0">
                <a:solidFill>
                  <a:srgbClr val="0070C0"/>
                </a:solidFill>
                <a:ea typeface="Calibri" panose="020F0502020204030204" pitchFamily="34" charset="0"/>
                <a:cs typeface="Mangal" panose="02040503050203030202" pitchFamily="18" charset="0"/>
              </a:rPr>
              <a:t>Xu, P. </a:t>
            </a:r>
            <a:r>
              <a:rPr lang="en-IN" sz="1393" i="1" dirty="0">
                <a:solidFill>
                  <a:srgbClr val="0070C0"/>
                </a:solidFill>
                <a:ea typeface="Calibri" panose="020F0502020204030204" pitchFamily="34" charset="0"/>
                <a:cs typeface="Mangal" panose="02040503050203030202" pitchFamily="18" charset="0"/>
              </a:rPr>
              <a:t>et al</a:t>
            </a:r>
            <a:r>
              <a:rPr lang="en-IN" sz="1393" dirty="0">
                <a:solidFill>
                  <a:srgbClr val="0070C0"/>
                </a:solidFill>
                <a:ea typeface="Calibri" panose="020F0502020204030204" pitchFamily="34" charset="0"/>
                <a:cs typeface="Mangal" panose="02040503050203030202" pitchFamily="18" charset="0"/>
              </a:rPr>
              <a:t>., </a:t>
            </a:r>
            <a:r>
              <a:rPr lang="en-IN" sz="1393" i="1" dirty="0">
                <a:solidFill>
                  <a:srgbClr val="0070C0"/>
                </a:solidFill>
                <a:ea typeface="Calibri" panose="020F0502020204030204" pitchFamily="34" charset="0"/>
                <a:cs typeface="Mangal" panose="02040503050203030202" pitchFamily="18" charset="0"/>
              </a:rPr>
              <a:t>Science</a:t>
            </a:r>
            <a:r>
              <a:rPr lang="en-IN" sz="1393" dirty="0">
                <a:solidFill>
                  <a:srgbClr val="0070C0"/>
                </a:solidFill>
                <a:ea typeface="Calibri" panose="020F0502020204030204" pitchFamily="34" charset="0"/>
                <a:cs typeface="Mangal" panose="02040503050203030202" pitchFamily="18" charset="0"/>
              </a:rPr>
              <a:t>,</a:t>
            </a:r>
            <a:r>
              <a:rPr lang="en-IN" sz="1393" i="1" dirty="0">
                <a:solidFill>
                  <a:srgbClr val="0070C0"/>
                </a:solidFill>
                <a:ea typeface="Calibri" panose="020F0502020204030204" pitchFamily="34" charset="0"/>
                <a:cs typeface="Mangal" panose="02040503050203030202" pitchFamily="18" charset="0"/>
              </a:rPr>
              <a:t> </a:t>
            </a:r>
            <a:r>
              <a:rPr lang="en-IN" sz="1393" b="1" dirty="0">
                <a:solidFill>
                  <a:srgbClr val="0070C0"/>
                </a:solidFill>
                <a:ea typeface="Calibri" panose="020F0502020204030204" pitchFamily="34" charset="0"/>
                <a:cs typeface="Mangal" panose="02040503050203030202" pitchFamily="18" charset="0"/>
              </a:rPr>
              <a:t>2021</a:t>
            </a:r>
            <a:r>
              <a:rPr lang="en-IN" sz="1393" dirty="0">
                <a:solidFill>
                  <a:srgbClr val="0070C0"/>
                </a:solidFill>
                <a:ea typeface="Calibri" panose="020F0502020204030204" pitchFamily="34" charset="0"/>
                <a:cs typeface="Mangal" panose="02040503050203030202" pitchFamily="18" charset="0"/>
              </a:rPr>
              <a:t>, </a:t>
            </a:r>
            <a:r>
              <a:rPr lang="en-IN" sz="1393" i="1" dirty="0">
                <a:solidFill>
                  <a:srgbClr val="0070C0"/>
                </a:solidFill>
                <a:ea typeface="Calibri" panose="020F0502020204030204" pitchFamily="34" charset="0"/>
                <a:cs typeface="Mangal" panose="02040503050203030202" pitchFamily="18" charset="0"/>
              </a:rPr>
              <a:t>373</a:t>
            </a:r>
            <a:r>
              <a:rPr lang="en-IN" sz="1393" dirty="0">
                <a:solidFill>
                  <a:srgbClr val="0070C0"/>
                </a:solidFill>
                <a:ea typeface="Calibri" panose="020F0502020204030204" pitchFamily="34" charset="0"/>
                <a:cs typeface="Mangal" panose="02040503050203030202" pitchFamily="18" charset="0"/>
              </a:rPr>
              <a:t>, 187–192</a:t>
            </a:r>
            <a:endParaRPr lang="en-IN" sz="1393" dirty="0">
              <a:solidFill>
                <a:srgbClr val="0070C0"/>
              </a:solidFill>
            </a:endParaRPr>
          </a:p>
        </p:txBody>
      </p:sp>
      <p:pic>
        <p:nvPicPr>
          <p:cNvPr id="4" name="Ice Fibers">
            <a:hlinkClick r:id="" action="ppaction://media"/>
            <a:extLst>
              <a:ext uri="{FF2B5EF4-FFF2-40B4-BE49-F238E27FC236}">
                <a16:creationId xmlns:a16="http://schemas.microsoft.com/office/drawing/2014/main" id="{D2A35939-A5E5-4CD9-9E63-E0D01AE371D9}"/>
              </a:ext>
            </a:extLst>
          </p:cNvPr>
          <p:cNvPicPr>
            <a:picLocks noChangeAspect="1"/>
          </p:cNvPicPr>
          <p:nvPr>
            <a:videoFile r:link="rId1"/>
            <p:extLst>
              <p:ext uri="{DAA4B4D4-6D71-4841-9C94-3DE7FCFB9230}">
                <p14:media xmlns:p14="http://schemas.microsoft.com/office/powerpoint/2010/main" r:embed="rId2">
                  <p14:trim end="7570.0416"/>
                </p14:media>
              </p:ext>
            </p:extLst>
          </p:nvPr>
        </p:nvPicPr>
        <p:blipFill>
          <a:blip r:embed="rId6"/>
          <a:stretch>
            <a:fillRect/>
          </a:stretch>
        </p:blipFill>
        <p:spPr>
          <a:xfrm>
            <a:off x="283176" y="2472207"/>
            <a:ext cx="4168837" cy="2344971"/>
          </a:xfrm>
          <a:prstGeom prst="rect">
            <a:avLst/>
          </a:prstGeom>
        </p:spPr>
      </p:pic>
      <p:pic>
        <p:nvPicPr>
          <p:cNvPr id="6" name="Metallic Water Prepared for First Time Under Terrestrial Conditions 1">
            <a:hlinkClick r:id="" action="ppaction://media"/>
            <a:extLst>
              <a:ext uri="{FF2B5EF4-FFF2-40B4-BE49-F238E27FC236}">
                <a16:creationId xmlns:a16="http://schemas.microsoft.com/office/drawing/2014/main" id="{47B8C0D9-1C65-47BE-9150-B220B14C3495}"/>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4722632" y="2472207"/>
            <a:ext cx="4168838" cy="2344971"/>
          </a:xfrm>
          <a:prstGeom prst="rect">
            <a:avLst/>
          </a:prstGeom>
        </p:spPr>
      </p:pic>
      <p:sp>
        <p:nvSpPr>
          <p:cNvPr id="8" name="TextBox 7">
            <a:extLst>
              <a:ext uri="{FF2B5EF4-FFF2-40B4-BE49-F238E27FC236}">
                <a16:creationId xmlns:a16="http://schemas.microsoft.com/office/drawing/2014/main" id="{6127F28B-173C-4BD2-A015-3CC38F5532D2}"/>
              </a:ext>
            </a:extLst>
          </p:cNvPr>
          <p:cNvSpPr txBox="1"/>
          <p:nvPr/>
        </p:nvSpPr>
        <p:spPr>
          <a:xfrm>
            <a:off x="4572000" y="1743199"/>
            <a:ext cx="2484803" cy="459207"/>
          </a:xfrm>
          <a:prstGeom prst="rect">
            <a:avLst/>
          </a:prstGeom>
          <a:noFill/>
        </p:spPr>
        <p:txBody>
          <a:bodyPr wrap="square">
            <a:spAutoFit/>
          </a:bodyPr>
          <a:lstStyle/>
          <a:p>
            <a:r>
              <a:rPr lang="en-IN" sz="2387" b="1" dirty="0">
                <a:solidFill>
                  <a:srgbClr val="002060"/>
                </a:solidFill>
              </a:rPr>
              <a:t>Metallic water </a:t>
            </a:r>
          </a:p>
        </p:txBody>
      </p:sp>
      <p:sp>
        <p:nvSpPr>
          <p:cNvPr id="12" name="TextBox 11">
            <a:extLst>
              <a:ext uri="{FF2B5EF4-FFF2-40B4-BE49-F238E27FC236}">
                <a16:creationId xmlns:a16="http://schemas.microsoft.com/office/drawing/2014/main" id="{FEABC907-DD0F-4F30-8BF5-957F23711182}"/>
              </a:ext>
            </a:extLst>
          </p:cNvPr>
          <p:cNvSpPr txBox="1"/>
          <p:nvPr/>
        </p:nvSpPr>
        <p:spPr>
          <a:xfrm>
            <a:off x="4722632" y="5057286"/>
            <a:ext cx="4213185" cy="304576"/>
          </a:xfrm>
          <a:prstGeom prst="rect">
            <a:avLst/>
          </a:prstGeom>
          <a:noFill/>
        </p:spPr>
        <p:txBody>
          <a:bodyPr wrap="square">
            <a:spAutoFit/>
          </a:bodyPr>
          <a:lstStyle/>
          <a:p>
            <a:pPr algn="ctr"/>
            <a:r>
              <a:rPr lang="en-IN" sz="1393" dirty="0">
                <a:solidFill>
                  <a:srgbClr val="0070C0"/>
                </a:solidFill>
                <a:latin typeface="Calibri" panose="020F0502020204030204" pitchFamily="34" charset="0"/>
                <a:ea typeface="Calibri" panose="020F0502020204030204" pitchFamily="34" charset="0"/>
              </a:rPr>
              <a:t>Mason, P. E. </a:t>
            </a:r>
            <a:r>
              <a:rPr lang="en-IN" sz="1393" i="1" dirty="0">
                <a:solidFill>
                  <a:srgbClr val="0070C0"/>
                </a:solidFill>
                <a:latin typeface="Calibri" panose="020F0502020204030204" pitchFamily="34" charset="0"/>
                <a:ea typeface="Calibri" panose="020F0502020204030204" pitchFamily="34" charset="0"/>
              </a:rPr>
              <a:t>et al., Nature</a:t>
            </a:r>
            <a:r>
              <a:rPr lang="en-IN" sz="1393" dirty="0">
                <a:solidFill>
                  <a:srgbClr val="0070C0"/>
                </a:solidFill>
                <a:latin typeface="Calibri" panose="020F0502020204030204" pitchFamily="34" charset="0"/>
                <a:ea typeface="Calibri" panose="020F0502020204030204" pitchFamily="34" charset="0"/>
              </a:rPr>
              <a:t>,</a:t>
            </a:r>
            <a:r>
              <a:rPr lang="en-IN" sz="1393" i="1" dirty="0">
                <a:solidFill>
                  <a:srgbClr val="0070C0"/>
                </a:solidFill>
                <a:latin typeface="Calibri" panose="020F0502020204030204" pitchFamily="34" charset="0"/>
                <a:ea typeface="Calibri" panose="020F0502020204030204" pitchFamily="34" charset="0"/>
              </a:rPr>
              <a:t> </a:t>
            </a:r>
            <a:r>
              <a:rPr lang="en-IN" sz="1393" b="1" dirty="0">
                <a:solidFill>
                  <a:srgbClr val="0070C0"/>
                </a:solidFill>
                <a:latin typeface="Calibri" panose="020F0502020204030204" pitchFamily="34" charset="0"/>
                <a:ea typeface="Calibri" panose="020F0502020204030204" pitchFamily="34" charset="0"/>
              </a:rPr>
              <a:t>2021</a:t>
            </a:r>
            <a:r>
              <a:rPr lang="en-IN" sz="1393" i="1" dirty="0">
                <a:solidFill>
                  <a:srgbClr val="0070C0"/>
                </a:solidFill>
                <a:latin typeface="Calibri" panose="020F0502020204030204" pitchFamily="34" charset="0"/>
                <a:ea typeface="Calibri" panose="020F0502020204030204" pitchFamily="34" charset="0"/>
              </a:rPr>
              <a:t>, 595</a:t>
            </a:r>
            <a:r>
              <a:rPr lang="en-IN" sz="1393" dirty="0">
                <a:solidFill>
                  <a:srgbClr val="0070C0"/>
                </a:solidFill>
                <a:latin typeface="Calibri" panose="020F0502020204030204" pitchFamily="34" charset="0"/>
                <a:ea typeface="Calibri" panose="020F0502020204030204" pitchFamily="34" charset="0"/>
              </a:rPr>
              <a:t>, 673–676</a:t>
            </a:r>
            <a:endParaRPr lang="en-IN" sz="1393" dirty="0">
              <a:solidFill>
                <a:srgbClr val="0070C0"/>
              </a:solidFill>
            </a:endParaRPr>
          </a:p>
        </p:txBody>
      </p:sp>
      <p:sp>
        <p:nvSpPr>
          <p:cNvPr id="9" name="TextBox 8">
            <a:extLst>
              <a:ext uri="{FF2B5EF4-FFF2-40B4-BE49-F238E27FC236}">
                <a16:creationId xmlns:a16="http://schemas.microsoft.com/office/drawing/2014/main" id="{015592BA-E6A2-2A49-89D8-BDEF94BA34C5}"/>
              </a:ext>
            </a:extLst>
          </p:cNvPr>
          <p:cNvSpPr txBox="1"/>
          <p:nvPr/>
        </p:nvSpPr>
        <p:spPr>
          <a:xfrm>
            <a:off x="323528" y="962472"/>
            <a:ext cx="7359707" cy="584775"/>
          </a:xfrm>
          <a:prstGeom prst="rect">
            <a:avLst/>
          </a:prstGeom>
          <a:noFill/>
        </p:spPr>
        <p:txBody>
          <a:bodyPr wrap="none" rtlCol="0">
            <a:spAutoFit/>
          </a:bodyPr>
          <a:lstStyle/>
          <a:p>
            <a:r>
              <a:rPr lang="en-US" sz="3200" b="1" dirty="0"/>
              <a:t>Water continues to fascinate science</a:t>
            </a:r>
          </a:p>
        </p:txBody>
      </p:sp>
    </p:spTree>
    <p:extLst>
      <p:ext uri="{BB962C8B-B14F-4D97-AF65-F5344CB8AC3E}">
        <p14:creationId xmlns:p14="http://schemas.microsoft.com/office/powerpoint/2010/main" val="25531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314" fill="hold"/>
                                        <p:tgtEl>
                                          <p:spTgt spid="4"/>
                                        </p:tgtEl>
                                      </p:cBhvr>
                                    </p:cmd>
                                  </p:childTnLst>
                                </p:cTn>
                              </p:par>
                              <p:par>
                                <p:cTn id="7" presetID="1" presetClass="mediacall" presetSubtype="0" fill="hold" nodeType="withEffect">
                                  <p:stCondLst>
                                    <p:cond delay="0"/>
                                  </p:stCondLst>
                                  <p:childTnLst>
                                    <p:cmd type="call" cmd="playFrom(0.0)">
                                      <p:cBhvr>
                                        <p:cTn id="8" dur="50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with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p:cMediaNode vol="80000" mute="1">
                <p:cTn id="14" repeatCount="indefinite" fill="hold" display="0">
                  <p:stCondLst>
                    <p:cond delay="indefinite"/>
                  </p:stCondLst>
                </p:cTn>
                <p:tgtEl>
                  <p:spTgt spid="4"/>
                </p:tgtEl>
              </p:cMediaNode>
            </p:video>
            <p:video>
              <p:cMediaNode vol="80000">
                <p:cTn id="15" repeatCount="indefinite" fill="hold" display="0">
                  <p:stCondLst>
                    <p:cond delay="indefinite"/>
                  </p:stCondLst>
                </p:cTn>
                <p:tgtEl>
                  <p:spTgt spid="6"/>
                </p:tgtEl>
              </p:cMediaNode>
            </p:video>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withEffect">
                                  <p:stCondLst>
                                    <p:cond delay="0"/>
                                  </p:stCondLst>
                                  <p:childTnLst>
                                    <p:cmd type="call" cmd="togglePause">
                                      <p:cBhvr>
                                        <p:cTn id="20"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30F885-6CA8-0341-BA51-CA69EA7731B0}"/>
              </a:ext>
            </a:extLst>
          </p:cNvPr>
          <p:cNvPicPr>
            <a:picLocks noChangeAspect="1"/>
          </p:cNvPicPr>
          <p:nvPr/>
        </p:nvPicPr>
        <p:blipFill>
          <a:blip r:embed="rId3"/>
          <a:stretch>
            <a:fillRect/>
          </a:stretch>
        </p:blipFill>
        <p:spPr>
          <a:xfrm>
            <a:off x="48110" y="985326"/>
            <a:ext cx="9071549" cy="5104969"/>
          </a:xfrm>
          <a:prstGeom prst="rect">
            <a:avLst/>
          </a:prstGeom>
        </p:spPr>
      </p:pic>
      <p:sp>
        <p:nvSpPr>
          <p:cNvPr id="3" name="TextBox 2">
            <a:extLst>
              <a:ext uri="{FF2B5EF4-FFF2-40B4-BE49-F238E27FC236}">
                <a16:creationId xmlns:a16="http://schemas.microsoft.com/office/drawing/2014/main" id="{77F15F35-9803-8540-9630-C5DB267EC74D}"/>
              </a:ext>
            </a:extLst>
          </p:cNvPr>
          <p:cNvSpPr txBox="1"/>
          <p:nvPr/>
        </p:nvSpPr>
        <p:spPr>
          <a:xfrm>
            <a:off x="251725" y="454766"/>
            <a:ext cx="4328429" cy="584775"/>
          </a:xfrm>
          <a:prstGeom prst="rect">
            <a:avLst/>
          </a:prstGeom>
          <a:noFill/>
        </p:spPr>
        <p:txBody>
          <a:bodyPr wrap="none" rtlCol="0">
            <a:spAutoFit/>
          </a:bodyPr>
          <a:lstStyle/>
          <a:p>
            <a:r>
              <a:rPr lang="en-US" sz="3200" dirty="0">
                <a:solidFill>
                  <a:schemeClr val="bg1"/>
                </a:solidFill>
              </a:rPr>
              <a:t>Groundwater depletion</a:t>
            </a:r>
          </a:p>
        </p:txBody>
      </p:sp>
      <p:sp>
        <p:nvSpPr>
          <p:cNvPr id="4" name="TextBox 3">
            <a:extLst>
              <a:ext uri="{FF2B5EF4-FFF2-40B4-BE49-F238E27FC236}">
                <a16:creationId xmlns:a16="http://schemas.microsoft.com/office/drawing/2014/main" id="{81F2D391-94ED-1B49-8A01-11AC1288AC09}"/>
              </a:ext>
            </a:extLst>
          </p:cNvPr>
          <p:cNvSpPr txBox="1"/>
          <p:nvPr/>
        </p:nvSpPr>
        <p:spPr>
          <a:xfrm>
            <a:off x="6315269" y="6215133"/>
            <a:ext cx="1931285" cy="367366"/>
          </a:xfrm>
          <a:prstGeom prst="rect">
            <a:avLst/>
          </a:prstGeom>
          <a:noFill/>
        </p:spPr>
        <p:txBody>
          <a:bodyPr wrap="none" rtlCol="0">
            <a:spAutoFit/>
          </a:bodyPr>
          <a:lstStyle/>
          <a:p>
            <a:r>
              <a:rPr lang="en-US" dirty="0">
                <a:solidFill>
                  <a:schemeClr val="bg1"/>
                </a:solidFill>
              </a:rPr>
              <a:t>Data from NASA </a:t>
            </a:r>
          </a:p>
        </p:txBody>
      </p:sp>
      <p:sp>
        <p:nvSpPr>
          <p:cNvPr id="5" name="TextBox 4">
            <a:extLst>
              <a:ext uri="{FF2B5EF4-FFF2-40B4-BE49-F238E27FC236}">
                <a16:creationId xmlns:a16="http://schemas.microsoft.com/office/drawing/2014/main" id="{7CAB6B86-0853-824A-A4A7-4C21F82D9FA0}"/>
              </a:ext>
            </a:extLst>
          </p:cNvPr>
          <p:cNvSpPr txBox="1"/>
          <p:nvPr/>
        </p:nvSpPr>
        <p:spPr>
          <a:xfrm>
            <a:off x="2843808" y="3914800"/>
            <a:ext cx="6696744" cy="1200329"/>
          </a:xfrm>
          <a:prstGeom prst="rect">
            <a:avLst/>
          </a:prstGeom>
          <a:noFill/>
        </p:spPr>
        <p:txBody>
          <a:bodyPr wrap="square" rtlCol="0">
            <a:spAutoFit/>
          </a:bodyPr>
          <a:lstStyle/>
          <a:p>
            <a:r>
              <a:rPr lang="en-US" dirty="0">
                <a:solidFill>
                  <a:schemeClr val="bg1"/>
                </a:solidFill>
              </a:rPr>
              <a:t>Total districts 742</a:t>
            </a:r>
          </a:p>
          <a:p>
            <a:r>
              <a:rPr lang="en-US" dirty="0">
                <a:solidFill>
                  <a:schemeClr val="bg1"/>
                </a:solidFill>
              </a:rPr>
              <a:t>Water stressed &gt;300</a:t>
            </a:r>
          </a:p>
          <a:p>
            <a:r>
              <a:rPr lang="en-US" dirty="0">
                <a:solidFill>
                  <a:schemeClr val="bg1"/>
                </a:solidFill>
              </a:rPr>
              <a:t>256 with critical or overexploited ground water levels</a:t>
            </a:r>
          </a:p>
          <a:p>
            <a:r>
              <a:rPr lang="en-IN" dirty="0">
                <a:solidFill>
                  <a:schemeClr val="bg1"/>
                </a:solidFill>
              </a:rPr>
              <a:t>‘India is suffering from its worst water crisis in its history.’</a:t>
            </a:r>
            <a:endParaRPr lang="en-US" dirty="0">
              <a:solidFill>
                <a:schemeClr val="bg1"/>
              </a:solidFill>
            </a:endParaRPr>
          </a:p>
        </p:txBody>
      </p:sp>
    </p:spTree>
    <p:extLst>
      <p:ext uri="{BB962C8B-B14F-4D97-AF65-F5344CB8AC3E}">
        <p14:creationId xmlns:p14="http://schemas.microsoft.com/office/powerpoint/2010/main" val="231984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amuna river ">
            <a:extLst>
              <a:ext uri="{FF2B5EF4-FFF2-40B4-BE49-F238E27FC236}">
                <a16:creationId xmlns:a16="http://schemas.microsoft.com/office/drawing/2014/main" id="{DC800912-CB71-A748-822C-196183646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42" y="1212709"/>
            <a:ext cx="6564917" cy="37012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CCF6CF-49F0-6047-A09C-34C33F5490AC}"/>
              </a:ext>
            </a:extLst>
          </p:cNvPr>
          <p:cNvSpPr txBox="1"/>
          <p:nvPr/>
        </p:nvSpPr>
        <p:spPr>
          <a:xfrm>
            <a:off x="1043608" y="5354960"/>
            <a:ext cx="7731019" cy="918414"/>
          </a:xfrm>
          <a:prstGeom prst="rect">
            <a:avLst/>
          </a:prstGeom>
          <a:noFill/>
        </p:spPr>
        <p:txBody>
          <a:bodyPr wrap="square" rtlCol="0">
            <a:spAutoFit/>
          </a:bodyPr>
          <a:lstStyle/>
          <a:p>
            <a:r>
              <a:rPr lang="en-US" dirty="0">
                <a:hlinkClick r:id="rId4"/>
              </a:rPr>
              <a:t>https://www.livemint.com/news/india/delhi-cpcb-raises-concerns-on-pollution-in-yamuna-river-11607261448670.html</a:t>
            </a:r>
            <a:endParaRPr lang="en-US" dirty="0"/>
          </a:p>
          <a:p>
            <a:r>
              <a:rPr lang="en-US" dirty="0"/>
              <a:t>Dec. 6, 2020</a:t>
            </a:r>
          </a:p>
        </p:txBody>
      </p:sp>
      <p:sp>
        <p:nvSpPr>
          <p:cNvPr id="2" name="TextBox 1">
            <a:extLst>
              <a:ext uri="{FF2B5EF4-FFF2-40B4-BE49-F238E27FC236}">
                <a16:creationId xmlns:a16="http://schemas.microsoft.com/office/drawing/2014/main" id="{5B8039CE-5753-4E4D-A77C-195E04020E96}"/>
              </a:ext>
            </a:extLst>
          </p:cNvPr>
          <p:cNvSpPr txBox="1"/>
          <p:nvPr/>
        </p:nvSpPr>
        <p:spPr>
          <a:xfrm>
            <a:off x="755576" y="524619"/>
            <a:ext cx="5397631" cy="584775"/>
          </a:xfrm>
          <a:prstGeom prst="rect">
            <a:avLst/>
          </a:prstGeom>
          <a:noFill/>
        </p:spPr>
        <p:txBody>
          <a:bodyPr wrap="none" rtlCol="0">
            <a:spAutoFit/>
          </a:bodyPr>
          <a:lstStyle/>
          <a:p>
            <a:r>
              <a:rPr lang="en-US" sz="3200" b="1" dirty="0"/>
              <a:t>No river is free of pollution</a:t>
            </a:r>
          </a:p>
        </p:txBody>
      </p:sp>
    </p:spTree>
    <p:extLst>
      <p:ext uri="{BB962C8B-B14F-4D97-AF65-F5344CB8AC3E}">
        <p14:creationId xmlns:p14="http://schemas.microsoft.com/office/powerpoint/2010/main" val="113855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E340CB-28AB-654A-8A50-8704CC6F5F0C}"/>
              </a:ext>
            </a:extLst>
          </p:cNvPr>
          <p:cNvSpPr>
            <a:spLocks noGrp="1"/>
          </p:cNvSpPr>
          <p:nvPr>
            <p:ph type="sldNum" sz="quarter" idx="12"/>
          </p:nvPr>
        </p:nvSpPr>
        <p:spPr/>
        <p:txBody>
          <a:bodyPr/>
          <a:lstStyle/>
          <a:p>
            <a:pPr>
              <a:defRPr/>
            </a:pPr>
            <a:fld id="{6B3F4C9A-4E07-2640-AA1A-147DFCE57E78}" type="slidenum">
              <a:rPr lang="en-US" smtClean="0"/>
              <a:pPr>
                <a:defRPr/>
              </a:pPr>
              <a:t>9</a:t>
            </a:fld>
            <a:endParaRPr lang="en-US"/>
          </a:p>
        </p:txBody>
      </p:sp>
      <p:sp>
        <p:nvSpPr>
          <p:cNvPr id="3" name="TextBox 2">
            <a:extLst>
              <a:ext uri="{FF2B5EF4-FFF2-40B4-BE49-F238E27FC236}">
                <a16:creationId xmlns:a16="http://schemas.microsoft.com/office/drawing/2014/main" id="{D16E1143-F02E-F743-A800-DB6E7EA16813}"/>
              </a:ext>
            </a:extLst>
          </p:cNvPr>
          <p:cNvSpPr txBox="1"/>
          <p:nvPr/>
        </p:nvSpPr>
        <p:spPr>
          <a:xfrm>
            <a:off x="971600" y="2306007"/>
            <a:ext cx="7273145" cy="400110"/>
          </a:xfrm>
          <a:prstGeom prst="rect">
            <a:avLst/>
          </a:prstGeom>
          <a:noFill/>
        </p:spPr>
        <p:txBody>
          <a:bodyPr wrap="none" rtlCol="0">
            <a:spAutoFit/>
          </a:bodyPr>
          <a:lstStyle/>
          <a:p>
            <a:r>
              <a:rPr lang="en-US" sz="2000" b="1" dirty="0"/>
              <a:t>Affordable clean water is a problem of advanced materials</a:t>
            </a:r>
          </a:p>
        </p:txBody>
      </p:sp>
      <p:sp>
        <p:nvSpPr>
          <p:cNvPr id="4" name="TextBox 3">
            <a:extLst>
              <a:ext uri="{FF2B5EF4-FFF2-40B4-BE49-F238E27FC236}">
                <a16:creationId xmlns:a16="http://schemas.microsoft.com/office/drawing/2014/main" id="{7298EE81-EE90-314E-9CFA-0A1330DD4414}"/>
              </a:ext>
            </a:extLst>
          </p:cNvPr>
          <p:cNvSpPr txBox="1">
            <a:spLocks noChangeArrowheads="1"/>
          </p:cNvSpPr>
          <p:nvPr/>
        </p:nvSpPr>
        <p:spPr bwMode="auto">
          <a:xfrm>
            <a:off x="971600" y="4315426"/>
            <a:ext cx="3203377" cy="1631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9" tIns="45715" rIns="91429" bIns="45715">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B12C3A"/>
                </a:solidFill>
                <a:latin typeface="Comic Sans MS"/>
                <a:cs typeface="Comic Sans MS"/>
              </a:rPr>
              <a:t>New adsorbents</a:t>
            </a:r>
          </a:p>
          <a:p>
            <a:r>
              <a:rPr lang="en-US" sz="2000" dirty="0">
                <a:solidFill>
                  <a:srgbClr val="B12C3A"/>
                </a:solidFill>
                <a:latin typeface="Comic Sans MS"/>
                <a:cs typeface="Comic Sans MS"/>
              </a:rPr>
              <a:t>New sensors</a:t>
            </a:r>
          </a:p>
          <a:p>
            <a:r>
              <a:rPr lang="en-US" sz="2000" dirty="0">
                <a:solidFill>
                  <a:srgbClr val="B12C3A"/>
                </a:solidFill>
                <a:latin typeface="Comic Sans MS"/>
                <a:cs typeface="Comic Sans MS"/>
              </a:rPr>
              <a:t>New catalysts</a:t>
            </a:r>
          </a:p>
          <a:p>
            <a:r>
              <a:rPr lang="en-US" sz="2000" dirty="0">
                <a:solidFill>
                  <a:srgbClr val="B12C3A"/>
                </a:solidFill>
                <a:latin typeface="Comic Sans MS"/>
                <a:cs typeface="Comic Sans MS"/>
              </a:rPr>
              <a:t>Novel phenomena</a:t>
            </a:r>
          </a:p>
          <a:p>
            <a:r>
              <a:rPr lang="en-US" sz="2000" dirty="0">
                <a:solidFill>
                  <a:srgbClr val="B12C3A"/>
                </a:solidFill>
                <a:latin typeface="Comic Sans MS"/>
                <a:cs typeface="Comic Sans MS"/>
              </a:rPr>
              <a:t>New devices</a:t>
            </a:r>
          </a:p>
        </p:txBody>
      </p:sp>
      <p:pic>
        <p:nvPicPr>
          <p:cNvPr id="5" name="Picture 2">
            <a:extLst>
              <a:ext uri="{FF2B5EF4-FFF2-40B4-BE49-F238E27FC236}">
                <a16:creationId xmlns:a16="http://schemas.microsoft.com/office/drawing/2014/main" id="{C6991E53-E0EF-F543-9408-5C6E8A6D6D20}"/>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39053" y="3523489"/>
            <a:ext cx="1629972" cy="24231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3467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59498</TotalTime>
  <Words>399</Words>
  <Application>Microsoft Macintosh PowerPoint</Application>
  <PresentationFormat>Custom</PresentationFormat>
  <Paragraphs>74</Paragraphs>
  <Slides>10</Slides>
  <Notes>3</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Pradeep</dc:creator>
  <cp:lastModifiedBy>Pradeep T</cp:lastModifiedBy>
  <cp:revision>842</cp:revision>
  <cp:lastPrinted>2021-07-07T06:48:43Z</cp:lastPrinted>
  <dcterms:created xsi:type="dcterms:W3CDTF">2015-08-14T09:05:31Z</dcterms:created>
  <dcterms:modified xsi:type="dcterms:W3CDTF">2022-01-14T12:00:47Z</dcterms:modified>
</cp:coreProperties>
</file>